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6.xml" ContentType="application/vnd.openxmlformats-officedocument.drawingml.chart+xml"/>
  <Override PartName="/ppt/notesSlides/notesSlide2.xml" ContentType="application/vnd.openxmlformats-officedocument.presentationml.notesSlide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634" r:id="rId5"/>
    <p:sldId id="728" r:id="rId6"/>
    <p:sldId id="730" r:id="rId7"/>
    <p:sldId id="732" r:id="rId8"/>
    <p:sldId id="753" r:id="rId9"/>
    <p:sldId id="843" r:id="rId10"/>
    <p:sldId id="765" r:id="rId11"/>
  </p:sldIdLst>
  <p:sldSz cx="9144000" cy="6858000" type="screen4x3"/>
  <p:notesSz cx="7099300" cy="10234613"/>
  <p:defaultTextStyle>
    <a:defPPr>
      <a:defRPr lang="de-CH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888">
          <p15:clr>
            <a:srgbClr val="A4A3A4"/>
          </p15:clr>
        </p15:guide>
        <p15:guide id="2" orient="horz" pos="924">
          <p15:clr>
            <a:srgbClr val="A4A3A4"/>
          </p15:clr>
        </p15:guide>
        <p15:guide id="3" orient="horz" pos="708">
          <p15:clr>
            <a:srgbClr val="A4A3A4"/>
          </p15:clr>
        </p15:guide>
        <p15:guide id="4" orient="horz" pos="440">
          <p15:clr>
            <a:srgbClr val="A4A3A4"/>
          </p15:clr>
        </p15:guide>
        <p15:guide id="5" orient="horz" pos="1207">
          <p15:clr>
            <a:srgbClr val="A4A3A4"/>
          </p15:clr>
        </p15:guide>
        <p15:guide id="6" orient="horz" pos="2360">
          <p15:clr>
            <a:srgbClr val="A4A3A4"/>
          </p15:clr>
        </p15:guide>
        <p15:guide id="7" orient="horz" pos="4216">
          <p15:clr>
            <a:srgbClr val="A4A3A4"/>
          </p15:clr>
        </p15:guide>
        <p15:guide id="8" orient="horz" pos="3088">
          <p15:clr>
            <a:srgbClr val="A4A3A4"/>
          </p15:clr>
        </p15:guide>
        <p15:guide id="9" pos="5478">
          <p15:clr>
            <a:srgbClr val="A4A3A4"/>
          </p15:clr>
        </p15:guide>
        <p15:guide id="10" pos="1536">
          <p15:clr>
            <a:srgbClr val="A4A3A4"/>
          </p15:clr>
        </p15:guide>
        <p15:guide id="11" pos="2971">
          <p15:clr>
            <a:srgbClr val="A4A3A4"/>
          </p15:clr>
        </p15:guide>
        <p15:guide id="12" pos="2848">
          <p15:clr>
            <a:srgbClr val="A4A3A4"/>
          </p15:clr>
        </p15:guide>
        <p15:guide id="13" pos="336">
          <p15:clr>
            <a:srgbClr val="A4A3A4"/>
          </p15:clr>
        </p15:guide>
        <p15:guide id="14" pos="1648">
          <p15:clr>
            <a:srgbClr val="A4A3A4"/>
          </p15:clr>
        </p15:guide>
        <p15:guide id="15" pos="3744">
          <p15:clr>
            <a:srgbClr val="A4A3A4"/>
          </p15:clr>
        </p15:guide>
        <p15:guide id="16" pos="3848">
          <p15:clr>
            <a:srgbClr val="A4A3A4"/>
          </p15:clr>
        </p15:guide>
        <p15:guide id="17" orient="horz" pos="3475">
          <p15:clr>
            <a:srgbClr val="A4A3A4"/>
          </p15:clr>
        </p15:guide>
        <p15:guide id="18" pos="54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E7E"/>
    <a:srgbClr val="4F81BD"/>
    <a:srgbClr val="D3E61A"/>
    <a:srgbClr val="D0DFDC"/>
    <a:srgbClr val="FFFFFF"/>
    <a:srgbClr val="EE7F00"/>
    <a:srgbClr val="000000"/>
    <a:srgbClr val="CFCFCF"/>
    <a:srgbClr val="00B050"/>
    <a:srgbClr val="0000FF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76" autoAdjust="0"/>
    <p:restoredTop sz="94385" autoAdjust="0"/>
  </p:normalViewPr>
  <p:slideViewPr>
    <p:cSldViewPr showGuides="1">
      <p:cViewPr varScale="1">
        <p:scale>
          <a:sx n="70" d="100"/>
          <a:sy n="70" d="100"/>
        </p:scale>
        <p:origin x="-1032" y="-64"/>
      </p:cViewPr>
      <p:guideLst>
        <p:guide orient="horz" pos="3888"/>
        <p:guide orient="horz" pos="924"/>
        <p:guide orient="horz" pos="708"/>
        <p:guide orient="horz" pos="440"/>
        <p:guide orient="horz" pos="1207"/>
        <p:guide orient="horz" pos="2360"/>
        <p:guide orient="horz" pos="4216"/>
        <p:guide orient="horz" pos="3088"/>
        <p:guide orient="horz" pos="3475"/>
        <p:guide pos="5478"/>
        <p:guide pos="1536"/>
        <p:guide pos="2971"/>
        <p:guide pos="2848"/>
        <p:guide pos="336"/>
        <p:guide pos="1648"/>
        <p:guide pos="3744"/>
        <p:guide pos="3848"/>
        <p:guide pos="546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00" d="100"/>
        <a:sy n="300" d="100"/>
      </p:scale>
      <p:origin x="0" y="0"/>
    </p:cViewPr>
  </p:notesTextViewPr>
  <p:sorterViewPr>
    <p:cViewPr>
      <p:scale>
        <a:sx n="50" d="100"/>
        <a:sy n="50" d="100"/>
      </p:scale>
      <p:origin x="0" y="1980"/>
    </p:cViewPr>
  </p:sorter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/>
            </a:pPr>
            <a:r>
              <a:rPr lang="en-US" sz="1800" dirty="0"/>
              <a:t>Entwicklung der Biobetriebe in der </a:t>
            </a:r>
            <a:r>
              <a:rPr lang="en-US" sz="1800" dirty="0" err="1"/>
              <a:t>Schweiz</a:t>
            </a:r>
            <a:r>
              <a:rPr lang="en-US" sz="1800" dirty="0"/>
              <a:t> </a:t>
            </a:r>
            <a:r>
              <a:rPr lang="en-US" sz="1800" dirty="0" smtClean="0"/>
              <a:t>1980-2016</a:t>
            </a:r>
            <a:br>
              <a:rPr lang="en-US" sz="1800" dirty="0" smtClean="0"/>
            </a:br>
            <a:endParaRPr lang="en-US" sz="1200" b="0" dirty="0"/>
          </a:p>
        </c:rich>
      </c:tx>
      <c:layout>
        <c:manualLayout>
          <c:xMode val="edge"/>
          <c:yMode val="edge"/>
          <c:x val="8.0337783863973521E-4"/>
          <c:y val="6.2855351336478186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3207666070726667"/>
          <c:y val="0.16295515257840337"/>
          <c:w val="0.84889079082505992"/>
          <c:h val="0.70217545847071539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Tabelle1!$A$3</c:f>
              <c:strCache>
                <c:ptCount val="1"/>
                <c:pt idx="0">
                  <c:v>Bioanteil</c:v>
                </c:pt>
              </c:strCache>
            </c:strRef>
          </c:tx>
          <c:invertIfNegative val="0"/>
          <c:cat>
            <c:strRef>
              <c:f>Tabelle1!$B$1:$AK$1</c:f>
              <c:strCache>
                <c:ptCount val="36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  <c:pt idx="30">
                  <c:v>2011</c:v>
                </c:pt>
                <c:pt idx="31">
                  <c:v>2012</c:v>
                </c:pt>
                <c:pt idx="32">
                  <c:v>2013</c:v>
                </c:pt>
                <c:pt idx="33">
                  <c:v>2014</c:v>
                </c:pt>
                <c:pt idx="34">
                  <c:v>2015</c:v>
                </c:pt>
                <c:pt idx="35">
                  <c:v>2016</c:v>
                </c:pt>
              </c:strCache>
            </c:strRef>
          </c:cat>
          <c:val>
            <c:numRef>
              <c:f>Tabelle1!$B$3:$AK$3</c:f>
              <c:numCache>
                <c:formatCode>General</c:formatCode>
                <c:ptCount val="36"/>
                <c:pt idx="9" formatCode="0.00%">
                  <c:v>7.9587141702418696E-3</c:v>
                </c:pt>
                <c:pt idx="15" formatCode="0.00%">
                  <c:v>4.1520401615521084E-2</c:v>
                </c:pt>
                <c:pt idx="16" formatCode="0.00%">
                  <c:v>5.0739740126077446E-2</c:v>
                </c:pt>
                <c:pt idx="17" formatCode="0.00%">
                  <c:v>5.7543317803486364E-2</c:v>
                </c:pt>
                <c:pt idx="18" formatCode="0.00%">
                  <c:v>6.5415607886833982E-2</c:v>
                </c:pt>
                <c:pt idx="19" formatCode="0.00%">
                  <c:v>6.9495442108397018E-2</c:v>
                </c:pt>
                <c:pt idx="20" formatCode="0.00%">
                  <c:v>7.9102698301930688E-2</c:v>
                </c:pt>
                <c:pt idx="21" formatCode="0.00%">
                  <c:v>8.7465329793387822E-2</c:v>
                </c:pt>
                <c:pt idx="22" formatCode="0.00%">
                  <c:v>9.2976649561230376E-2</c:v>
                </c:pt>
                <c:pt idx="23" formatCode="0.00%">
                  <c:v>9.88583129091304E-2</c:v>
                </c:pt>
                <c:pt idx="24" formatCode="0.00%">
                  <c:v>0.10090056108255929</c:v>
                </c:pt>
                <c:pt idx="25" formatCode="0.00%">
                  <c:v>0.10025465541938565</c:v>
                </c:pt>
                <c:pt idx="26" formatCode="0.00%">
                  <c:v>0.10036590894372126</c:v>
                </c:pt>
                <c:pt idx="27" formatCode="0.00%">
                  <c:v>9.8466187144874706E-2</c:v>
                </c:pt>
                <c:pt idx="28" formatCode="0.00%">
                  <c:v>9.6312089815771065E-2</c:v>
                </c:pt>
                <c:pt idx="29" formatCode="0.00%">
                  <c:v>9.5809701176669773E-2</c:v>
                </c:pt>
                <c:pt idx="30" formatCode="0.00%">
                  <c:v>9.9918426853185693E-2</c:v>
                </c:pt>
                <c:pt idx="31" formatCode="0.00%">
                  <c:v>0.10419796730004419</c:v>
                </c:pt>
                <c:pt idx="32" formatCode="0.00%">
                  <c:v>0.10953321136812361</c:v>
                </c:pt>
                <c:pt idx="33" formatCode="0.00%">
                  <c:v>0.11462457906228028</c:v>
                </c:pt>
                <c:pt idx="34" formatCode="0.00%">
                  <c:v>0.11729786594529606</c:v>
                </c:pt>
                <c:pt idx="35" formatCode="#,##0.00">
                  <c:v>12.146260260605017</c:v>
                </c:pt>
              </c:numCache>
            </c:numRef>
          </c:val>
        </c:ser>
        <c:ser>
          <c:idx val="0"/>
          <c:order val="1"/>
          <c:tx>
            <c:strRef>
              <c:f>Tabelle1!$A$2</c:f>
              <c:strCache>
                <c:ptCount val="1"/>
                <c:pt idx="0">
                  <c:v>Biobetriebe</c:v>
                </c:pt>
              </c:strCache>
            </c:strRef>
          </c:tx>
          <c:invertIfNegative val="0"/>
          <c:dLbls>
            <c:numFmt formatCode="#,##0" sourceLinked="0"/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Tabelle1!$B$1:$AK$1</c:f>
              <c:strCache>
                <c:ptCount val="36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  <c:pt idx="30">
                  <c:v>2011</c:v>
                </c:pt>
                <c:pt idx="31">
                  <c:v>2012</c:v>
                </c:pt>
                <c:pt idx="32">
                  <c:v>2013</c:v>
                </c:pt>
                <c:pt idx="33">
                  <c:v>2014</c:v>
                </c:pt>
                <c:pt idx="34">
                  <c:v>2015</c:v>
                </c:pt>
                <c:pt idx="35">
                  <c:v>2016</c:v>
                </c:pt>
              </c:strCache>
            </c:strRef>
          </c:cat>
          <c:val>
            <c:numRef>
              <c:f>Tabelle1!$B$2:$AK$2</c:f>
              <c:numCache>
                <c:formatCode>#,##0.00</c:formatCode>
                <c:ptCount val="36"/>
                <c:pt idx="0">
                  <c:v>175</c:v>
                </c:pt>
                <c:pt idx="1">
                  <c:v>206</c:v>
                </c:pt>
                <c:pt idx="2">
                  <c:v>216</c:v>
                </c:pt>
                <c:pt idx="3">
                  <c:v>259</c:v>
                </c:pt>
                <c:pt idx="4">
                  <c:v>322</c:v>
                </c:pt>
                <c:pt idx="5">
                  <c:v>368</c:v>
                </c:pt>
                <c:pt idx="6">
                  <c:v>442</c:v>
                </c:pt>
                <c:pt idx="7">
                  <c:v>485</c:v>
                </c:pt>
                <c:pt idx="8">
                  <c:v>672</c:v>
                </c:pt>
                <c:pt idx="9" formatCode="General">
                  <c:v>896</c:v>
                </c:pt>
                <c:pt idx="10">
                  <c:v>940</c:v>
                </c:pt>
                <c:pt idx="11">
                  <c:v>1160</c:v>
                </c:pt>
                <c:pt idx="12">
                  <c:v>1405</c:v>
                </c:pt>
                <c:pt idx="13">
                  <c:v>1662</c:v>
                </c:pt>
                <c:pt idx="14">
                  <c:v>2120</c:v>
                </c:pt>
                <c:pt idx="15" formatCode="General">
                  <c:v>3300</c:v>
                </c:pt>
                <c:pt idx="16" formatCode="General">
                  <c:v>3944</c:v>
                </c:pt>
                <c:pt idx="17" formatCode="General">
                  <c:v>4397</c:v>
                </c:pt>
                <c:pt idx="18" formatCode="General">
                  <c:v>4814</c:v>
                </c:pt>
                <c:pt idx="19" formatCode="General">
                  <c:v>4902</c:v>
                </c:pt>
                <c:pt idx="20" formatCode="General">
                  <c:v>5441</c:v>
                </c:pt>
                <c:pt idx="21" formatCode="General">
                  <c:v>5897</c:v>
                </c:pt>
                <c:pt idx="22" formatCode="General">
                  <c:v>6124</c:v>
                </c:pt>
                <c:pt idx="23" formatCode="General">
                  <c:v>6373</c:v>
                </c:pt>
                <c:pt idx="24" formatCode="General">
                  <c:v>6420</c:v>
                </c:pt>
                <c:pt idx="25" formatCode="General">
                  <c:v>6299</c:v>
                </c:pt>
                <c:pt idx="26" formatCode="General">
                  <c:v>6199</c:v>
                </c:pt>
                <c:pt idx="27" formatCode="General">
                  <c:v>5996</c:v>
                </c:pt>
                <c:pt idx="28" formatCode="General">
                  <c:v>5782</c:v>
                </c:pt>
                <c:pt idx="29" formatCode="General">
                  <c:v>5659</c:v>
                </c:pt>
                <c:pt idx="30" formatCode="General">
                  <c:v>5757</c:v>
                </c:pt>
                <c:pt idx="31" formatCode="General">
                  <c:v>5895</c:v>
                </c:pt>
                <c:pt idx="32" formatCode="General">
                  <c:v>6047</c:v>
                </c:pt>
                <c:pt idx="33" formatCode="General">
                  <c:v>6195</c:v>
                </c:pt>
                <c:pt idx="34" formatCode="General">
                  <c:v>6244</c:v>
                </c:pt>
                <c:pt idx="35">
                  <c:v>6348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26401536"/>
        <c:axId val="218867392"/>
      </c:barChart>
      <c:catAx>
        <c:axId val="1264015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8867392"/>
        <c:crosses val="autoZero"/>
        <c:auto val="1"/>
        <c:lblAlgn val="ctr"/>
        <c:lblOffset val="100"/>
        <c:tickLblSkip val="2"/>
        <c:noMultiLvlLbl val="0"/>
      </c:catAx>
      <c:valAx>
        <c:axId val="218867392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IE" dirty="0" smtClean="0"/>
                  <a:t>Anzahl Betriebe</a:t>
                </a:r>
                <a:endParaRPr lang="en-IE" dirty="0"/>
              </a:p>
            </c:rich>
          </c:tx>
          <c:layout>
            <c:manualLayout>
              <c:xMode val="edge"/>
              <c:yMode val="edge"/>
              <c:x val="1.5868614249305794E-2"/>
              <c:y val="0.38288239141436314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1264015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/>
            </a:pPr>
            <a:r>
              <a:rPr lang="en-US" sz="1800" dirty="0"/>
              <a:t>Entwicklung der </a:t>
            </a:r>
            <a:r>
              <a:rPr lang="en-US" sz="1800" dirty="0" smtClean="0"/>
              <a:t>Biofläche </a:t>
            </a:r>
            <a:r>
              <a:rPr lang="en-US" sz="1800" dirty="0"/>
              <a:t>in der </a:t>
            </a:r>
            <a:r>
              <a:rPr lang="en-US" sz="1800" dirty="0" err="1"/>
              <a:t>Schweiz</a:t>
            </a:r>
            <a:r>
              <a:rPr lang="en-US" sz="1800" dirty="0"/>
              <a:t> </a:t>
            </a:r>
            <a:r>
              <a:rPr lang="en-US" sz="1800" dirty="0" smtClean="0"/>
              <a:t>1990-2016</a:t>
            </a:r>
            <a:endParaRPr lang="en-US" sz="1200" b="0" dirty="0"/>
          </a:p>
        </c:rich>
      </c:tx>
      <c:layout>
        <c:manualLayout>
          <c:xMode val="edge"/>
          <c:yMode val="edge"/>
          <c:x val="0"/>
          <c:y val="3.2955264076789154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819125870135799"/>
          <c:y val="0.16295515257840337"/>
          <c:w val="0.8337492233760635"/>
          <c:h val="0.692704639374754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Tabelle1!$A$2</c:f>
              <c:strCache>
                <c:ptCount val="1"/>
                <c:pt idx="0">
                  <c:v>Biolandwirtschaftsfläche (ha)</c:v>
                </c:pt>
              </c:strCache>
            </c:strRef>
          </c:tx>
          <c:invertIfNegative val="0"/>
          <c:dLbls>
            <c:dLbl>
              <c:idx val="0"/>
              <c:numFmt formatCode="#,##0" sourceLinked="0"/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-5400000" vert="horz" tIns="36000" bIns="72000"/>
                <a:lstStyle/>
                <a:p>
                  <a:pPr>
                    <a:defRPr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-5400000" vert="horz" tIns="72000" bIns="72000"/>
              <a:lstStyle/>
              <a:p>
                <a:pPr>
                  <a:defRPr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strRef>
              <c:f>Tabelle1!$B$1:$AA$1</c:f>
              <c:strCache>
                <c:ptCount val="26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</c:strCache>
            </c:strRef>
          </c:cat>
          <c:val>
            <c:numRef>
              <c:f>Tabelle1!$B$2:$AA$2</c:f>
              <c:numCache>
                <c:formatCode>#,##0</c:formatCode>
                <c:ptCount val="26"/>
                <c:pt idx="0">
                  <c:v>10000</c:v>
                </c:pt>
                <c:pt idx="1">
                  <c:v>12300</c:v>
                </c:pt>
                <c:pt idx="2">
                  <c:v>17300</c:v>
                </c:pt>
                <c:pt idx="3">
                  <c:v>20800</c:v>
                </c:pt>
                <c:pt idx="4">
                  <c:v>26100</c:v>
                </c:pt>
                <c:pt idx="5">
                  <c:v>34200</c:v>
                </c:pt>
                <c:pt idx="6">
                  <c:v>59400</c:v>
                </c:pt>
                <c:pt idx="7" formatCode="#,###,##0__;\-#,###,##0__;0__;@__\ ">
                  <c:v>64462.79</c:v>
                </c:pt>
                <c:pt idx="8" formatCode="#,###,##0__;\-#,###,##0__;0__;@__\ ">
                  <c:v>71538.92</c:v>
                </c:pt>
                <c:pt idx="9" formatCode="#,###,##0__;\-#,###,##0__;0__;@__\ ">
                  <c:v>79268.73</c:v>
                </c:pt>
                <c:pt idx="10" formatCode="#,###,##0__;\-#,###,##0__;0__;@__\ ">
                  <c:v>82737.22</c:v>
                </c:pt>
                <c:pt idx="11" formatCode="#,###,##0__;\-#,###,##0__;0__;@__\ ">
                  <c:v>93954.880000000005</c:v>
                </c:pt>
                <c:pt idx="12" formatCode="#,###,##0__;\-#,###,##0__;0__;@__\ ">
                  <c:v>102642.11</c:v>
                </c:pt>
                <c:pt idx="13" formatCode="#,###,##0__;\-#,###,##0__;0__;@__\ ">
                  <c:v>109090.14</c:v>
                </c:pt>
                <c:pt idx="14" formatCode="#,###,##0__;\-#,###,##0__;0__;@__\ ">
                  <c:v>114560.73</c:v>
                </c:pt>
                <c:pt idx="15" formatCode="#,###,##0__;\-#,###,##0__;0__;@__\ ">
                  <c:v>117116.57</c:v>
                </c:pt>
                <c:pt idx="16" formatCode="#,###,##0__;\-#,###,##0__;0__;@__\ ">
                  <c:v>117816.13</c:v>
                </c:pt>
                <c:pt idx="17" formatCode="#,###,##0__;\-#,###,##0__;0__;@__\ ">
                  <c:v>116640.53</c:v>
                </c:pt>
                <c:pt idx="18" formatCode="#,###,##0__;\-#,###,##0__;0__;@__\ ">
                  <c:v>114133.68</c:v>
                </c:pt>
                <c:pt idx="19" formatCode="#,###,##0__;\-#,###,##0__;0__;@__\ ">
                  <c:v>112081.86</c:v>
                </c:pt>
                <c:pt idx="20" formatCode="#,###,##0__;\-#,###,##0__;0__;@__\ ">
                  <c:v>111514.49</c:v>
                </c:pt>
                <c:pt idx="21" formatCode="#,###,##0__;\-#,###,##0__;0__;@__\ ">
                  <c:v>116188.76790000001</c:v>
                </c:pt>
                <c:pt idx="22" formatCode="#,###,##0__;\-#,###,##0__;0__;@__\ ">
                  <c:v>121788.1495</c:v>
                </c:pt>
                <c:pt idx="23" formatCode="#,###,##0__;\-#,###,##0__;0__;@__\ ">
                  <c:v>128139.94289999999</c:v>
                </c:pt>
                <c:pt idx="24" formatCode="#,###,##0__;\-#,###,##0__;0__;@__\ ">
                  <c:v>133972.9002</c:v>
                </c:pt>
                <c:pt idx="25" formatCode="#,##0.00">
                  <c:v>137233.65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30253312"/>
        <c:axId val="185498368"/>
      </c:barChart>
      <c:catAx>
        <c:axId val="1302533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/>
          <a:lstStyle/>
          <a:p>
            <a:pPr>
              <a:defRPr sz="1400" baseline="0"/>
            </a:pPr>
            <a:endParaRPr lang="en-US"/>
          </a:p>
        </c:txPr>
        <c:crossAx val="185498368"/>
        <c:crosses val="autoZero"/>
        <c:auto val="1"/>
        <c:lblAlgn val="ctr"/>
        <c:lblOffset val="100"/>
        <c:noMultiLvlLbl val="0"/>
      </c:catAx>
      <c:valAx>
        <c:axId val="185498368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baseline="0"/>
                </a:pPr>
                <a:r>
                  <a:rPr lang="de-CH" sz="1400" baseline="0" dirty="0" smtClean="0"/>
                  <a:t>Fläche in Hektar</a:t>
                </a:r>
                <a:endParaRPr lang="de-CH" sz="1400" baseline="0" dirty="0"/>
              </a:p>
            </c:rich>
          </c:tx>
          <c:layout>
            <c:manualLayout>
              <c:xMode val="edge"/>
              <c:yMode val="edge"/>
              <c:x val="0"/>
              <c:y val="0.40978678949149294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1302533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/>
            </a:pPr>
            <a:r>
              <a:rPr lang="en-US" sz="1800" dirty="0" smtClean="0"/>
              <a:t>Entwicklung des</a:t>
            </a:r>
            <a:r>
              <a:rPr lang="en-US" sz="1800" baseline="0" dirty="0" smtClean="0"/>
              <a:t> Bioanteils an der landwirtschaftlichen Nutzfläche </a:t>
            </a:r>
            <a:r>
              <a:rPr lang="en-US" sz="1800" dirty="0" smtClean="0"/>
              <a:t>in </a:t>
            </a:r>
            <a:r>
              <a:rPr lang="en-US" sz="1800" dirty="0"/>
              <a:t>der </a:t>
            </a:r>
            <a:r>
              <a:rPr lang="en-US" sz="1800" dirty="0" err="1"/>
              <a:t>Schweiz</a:t>
            </a:r>
            <a:r>
              <a:rPr lang="en-US" sz="1800" dirty="0"/>
              <a:t> </a:t>
            </a:r>
            <a:r>
              <a:rPr lang="en-US" sz="1800" dirty="0" smtClean="0"/>
              <a:t>1994-2016</a:t>
            </a:r>
            <a:endParaRPr lang="en-US" sz="1200" b="0" dirty="0"/>
          </a:p>
        </c:rich>
      </c:tx>
      <c:layout>
        <c:manualLayout>
          <c:xMode val="edge"/>
          <c:yMode val="edge"/>
          <c:x val="4.0239897549038256E-3"/>
          <c:y val="3.2955264076789154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132628348992607"/>
          <c:y val="0.19454368254273571"/>
          <c:w val="0.8475402893478895"/>
          <c:h val="0.669625275937395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Tabelle1!$A$2</c:f>
              <c:strCache>
                <c:ptCount val="1"/>
                <c:pt idx="0">
                  <c:v>Bioanteil an der Landwirtschaftsflächel (%) 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Tabelle1!$B$1:$X$1</c:f>
              <c:strCache>
                <c:ptCount val="23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</c:strCache>
            </c:strRef>
          </c:cat>
          <c:val>
            <c:numRef>
              <c:f>Tabelle1!$B$2:$X$2</c:f>
              <c:numCache>
                <c:formatCode>0.00%</c:formatCode>
                <c:ptCount val="23"/>
                <c:pt idx="0">
                  <c:v>2.4102483000000001E-2</c:v>
                </c:pt>
                <c:pt idx="1">
                  <c:v>3.1582563000000001E-2</c:v>
                </c:pt>
                <c:pt idx="2">
                  <c:v>5.4853925999999997E-2</c:v>
                </c:pt>
                <c:pt idx="3">
                  <c:v>5.9924803999999998E-2</c:v>
                </c:pt>
                <c:pt idx="4">
                  <c:v>6.6337711999999993E-2</c:v>
                </c:pt>
                <c:pt idx="5">
                  <c:v>7.3951678000000007E-2</c:v>
                </c:pt>
                <c:pt idx="6">
                  <c:v>7.7144836999999994E-2</c:v>
                </c:pt>
                <c:pt idx="7">
                  <c:v>8.7715776999999995E-2</c:v>
                </c:pt>
                <c:pt idx="8">
                  <c:v>9.5947829999999998E-2</c:v>
                </c:pt>
                <c:pt idx="9">
                  <c:v>0.10223478599999999</c:v>
                </c:pt>
                <c:pt idx="10">
                  <c:v>0.10761227499999999</c:v>
                </c:pt>
                <c:pt idx="11">
                  <c:v>0.11</c:v>
                </c:pt>
                <c:pt idx="12">
                  <c:v>0.1106</c:v>
                </c:pt>
                <c:pt idx="13">
                  <c:v>0.11</c:v>
                </c:pt>
                <c:pt idx="14">
                  <c:v>0.1079</c:v>
                </c:pt>
                <c:pt idx="15">
                  <c:v>0.1062</c:v>
                </c:pt>
                <c:pt idx="16">
                  <c:v>0.11600000000000001</c:v>
                </c:pt>
                <c:pt idx="17">
                  <c:v>0.1105</c:v>
                </c:pt>
                <c:pt idx="18" formatCode="0%">
                  <c:v>0.1159</c:v>
                </c:pt>
                <c:pt idx="19" formatCode="0.0%">
                  <c:v>0.12191476628898552</c:v>
                </c:pt>
                <c:pt idx="20" formatCode="0.0%">
                  <c:v>0.12746429091310413</c:v>
                </c:pt>
                <c:pt idx="21">
                  <c:v>0.1308</c:v>
                </c:pt>
                <c:pt idx="22">
                  <c:v>0.13539999999999999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30257920"/>
        <c:axId val="218869120"/>
      </c:barChart>
      <c:catAx>
        <c:axId val="1302579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218869120"/>
        <c:crosses val="autoZero"/>
        <c:auto val="1"/>
        <c:lblAlgn val="ctr"/>
        <c:lblOffset val="100"/>
        <c:tickLblSkip val="2"/>
        <c:noMultiLvlLbl val="0"/>
      </c:catAx>
      <c:valAx>
        <c:axId val="218869120"/>
        <c:scaling>
          <c:orientation val="minMax"/>
          <c:max val="0.16000000000000003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baseline="0"/>
                </a:pPr>
                <a:r>
                  <a:rPr lang="de-CH" sz="1400" baseline="0" dirty="0" smtClean="0"/>
                  <a:t>Anteil an der landwirtschaftlichen Nutzfläche</a:t>
                </a:r>
                <a:endParaRPr lang="de-CH" sz="1400" baseline="0" dirty="0"/>
              </a:p>
            </c:rich>
          </c:tx>
          <c:layout>
            <c:manualLayout>
              <c:xMode val="edge"/>
              <c:yMode val="edge"/>
              <c:x val="1.3538694664855888E-5"/>
              <c:y val="0.14440446959779737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1302579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anchor="t" anchorCtr="0"/>
          <a:lstStyle/>
          <a:p>
            <a:pPr algn="l">
              <a:defRPr/>
            </a:pPr>
            <a:r>
              <a:rPr lang="en-US" sz="1800" dirty="0" smtClean="0"/>
              <a:t>Bodennutzung</a:t>
            </a:r>
            <a:r>
              <a:rPr lang="en-US" sz="1800" baseline="0" dirty="0" smtClean="0"/>
              <a:t> in der </a:t>
            </a:r>
            <a:r>
              <a:rPr lang="en-US" sz="1800" baseline="0" dirty="0" err="1" smtClean="0"/>
              <a:t>Schweiz</a:t>
            </a:r>
            <a:r>
              <a:rPr lang="en-US" sz="1800" baseline="0" dirty="0" smtClean="0"/>
              <a:t> 2016</a:t>
            </a:r>
          </a:p>
        </c:rich>
      </c:tx>
      <c:layout>
        <c:manualLayout>
          <c:xMode val="edge"/>
          <c:yMode val="edge"/>
          <c:x val="7.5490441445430559E-3"/>
          <c:y val="6.5889976071210519E-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3881421301554908"/>
          <c:y val="0.19734092016691085"/>
          <c:w val="0.66695185106751631"/>
          <c:h val="0.51704659538720577"/>
        </c:manualLayout>
      </c:layout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Fläche in ha</c:v>
                </c:pt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</c:spPr>
          </c:dPt>
          <c:dPt>
            <c:idx val="1"/>
            <c:bubble3D val="0"/>
            <c:spPr>
              <a:solidFill>
                <a:schemeClr val="accent2"/>
              </a:solidFill>
            </c:spPr>
          </c:dPt>
          <c:dPt>
            <c:idx val="2"/>
            <c:bubble3D val="0"/>
            <c:spPr>
              <a:solidFill>
                <a:srgbClr val="FF0000"/>
              </a:solidFill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c:spPr>
          </c:dPt>
          <c:dPt>
            <c:idx val="3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Pt>
            <c:idx val="4"/>
            <c:bubble3D val="0"/>
            <c:spPr>
              <a:solidFill>
                <a:srgbClr val="4F81BD"/>
              </a:solidFill>
            </c:spPr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Tabelle1!$A$2:$A$6</c:f>
              <c:strCache>
                <c:ptCount val="5"/>
                <c:pt idx="0">
                  <c:v>Dauergrünland</c:v>
                </c:pt>
                <c:pt idx="1">
                  <c:v>Ackerfläche</c:v>
                </c:pt>
                <c:pt idx="2">
                  <c:v>Dauerkulturen</c:v>
                </c:pt>
                <c:pt idx="3">
                  <c:v>LN, sonstige</c:v>
                </c:pt>
                <c:pt idx="4">
                  <c:v>Gärtnerische Kulturen</c:v>
                </c:pt>
              </c:strCache>
            </c:strRef>
          </c:cat>
          <c:val>
            <c:numRef>
              <c:f>Tabelle1!$B$2:$B$6</c:f>
              <c:numCache>
                <c:formatCode>#,##0.00</c:formatCode>
                <c:ptCount val="5"/>
                <c:pt idx="0">
                  <c:v>611572.66</c:v>
                </c:pt>
                <c:pt idx="1">
                  <c:v>395422.7699999999</c:v>
                </c:pt>
                <c:pt idx="2">
                  <c:v>23529.599999999991</c:v>
                </c:pt>
                <c:pt idx="3">
                  <c:v>16881.689999999999</c:v>
                </c:pt>
                <c:pt idx="4">
                  <c:v>1665.21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>
        <c:manualLayout>
          <c:xMode val="edge"/>
          <c:yMode val="edge"/>
          <c:x val="0.12792278715771777"/>
          <c:y val="0.78082471194661618"/>
          <c:w val="0.64410398577928374"/>
          <c:h val="0.14113977308711809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anchor="t" anchorCtr="0"/>
          <a:lstStyle/>
          <a:p>
            <a:pPr algn="l">
              <a:defRPr/>
            </a:pPr>
            <a:r>
              <a:rPr lang="en-US" sz="1800" dirty="0" smtClean="0"/>
              <a:t>Bodennutzung</a:t>
            </a:r>
            <a:r>
              <a:rPr lang="en-US" sz="1800" baseline="0" dirty="0" smtClean="0"/>
              <a:t> in der Schweiz biologisch 2016</a:t>
            </a:r>
            <a:endParaRPr lang="en-US" sz="1200" b="0" baseline="0" dirty="0"/>
          </a:p>
        </c:rich>
      </c:tx>
      <c:layout>
        <c:manualLayout>
          <c:xMode val="edge"/>
          <c:yMode val="edge"/>
          <c:x val="0"/>
          <c:y val="3.2517504722354728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401123426450674"/>
          <c:y val="0.20067689102526892"/>
          <c:w val="0.63872912382767433"/>
          <c:h val="0.50985491360511714"/>
        </c:manualLayout>
      </c:layout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Fläche in ha</c:v>
                </c:pt>
              </c:strCache>
            </c:strRef>
          </c:tx>
          <c:spPr>
            <a:solidFill>
              <a:srgbClr val="92D050"/>
            </a:solidFill>
          </c:spPr>
          <c:dPt>
            <c:idx val="0"/>
            <c:bubble3D val="0"/>
          </c:dPt>
          <c:dPt>
            <c:idx val="1"/>
            <c:bubble3D val="0"/>
            <c:spPr>
              <a:solidFill>
                <a:schemeClr val="accent2"/>
              </a:solidFill>
            </c:spPr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Pt>
            <c:idx val="3"/>
            <c:bubble3D val="0"/>
            <c:spPr>
              <a:solidFill>
                <a:srgbClr val="FF0000"/>
              </a:solidFill>
            </c:spPr>
          </c:dPt>
          <c:dPt>
            <c:idx val="4"/>
            <c:bubble3D val="0"/>
            <c:spPr>
              <a:solidFill>
                <a:srgbClr val="4F81BD"/>
              </a:solidFill>
            </c:spPr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Tabelle1!$A$2:$A$6</c:f>
              <c:strCache>
                <c:ptCount val="5"/>
                <c:pt idx="0">
                  <c:v>Dauergrünland</c:v>
                </c:pt>
                <c:pt idx="1">
                  <c:v>Ackerfläche</c:v>
                </c:pt>
                <c:pt idx="2">
                  <c:v>LN, sonstige</c:v>
                </c:pt>
                <c:pt idx="3">
                  <c:v>Dauerkulturen</c:v>
                </c:pt>
                <c:pt idx="4">
                  <c:v>Gärtnerische Kulturen</c:v>
                </c:pt>
              </c:strCache>
            </c:strRef>
          </c:cat>
          <c:val>
            <c:numRef>
              <c:f>Tabelle1!$B$2:$B$6</c:f>
              <c:numCache>
                <c:formatCode>#,##0.00</c:formatCode>
                <c:ptCount val="5"/>
                <c:pt idx="0">
                  <c:v>109392.31</c:v>
                </c:pt>
                <c:pt idx="1">
                  <c:v>27975.74</c:v>
                </c:pt>
                <c:pt idx="2">
                  <c:v>2603.96</c:v>
                </c:pt>
                <c:pt idx="3">
                  <c:v>1868.28</c:v>
                </c:pt>
                <c:pt idx="4" formatCode="General">
                  <c:v>232.27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>
        <c:manualLayout>
          <c:xMode val="edge"/>
          <c:yMode val="edge"/>
          <c:x val="0.14288329404684286"/>
          <c:y val="0.77039030125814134"/>
          <c:w val="0.50404232910376656"/>
          <c:h val="0.21435683142298839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/>
            </a:pPr>
            <a:r>
              <a:rPr lang="de-CH" sz="1800" b="1" i="0" u="none" strike="noStrike" baseline="0" dirty="0" smtClean="0">
                <a:effectLst/>
              </a:rPr>
              <a:t>Zunahme  der Schweizer Biolandwirtschaftsfläche nach Hauptnutzungsart 1990-2016</a:t>
            </a:r>
          </a:p>
          <a:p>
            <a:pPr algn="l">
              <a:defRPr/>
            </a:pPr>
            <a:r>
              <a:rPr lang="de-CH" sz="1200" b="0" i="0" u="none" strike="noStrike" baseline="0" dirty="0" smtClean="0">
                <a:effectLst/>
              </a:rPr>
              <a:t>Quelle: BfS. Grafik: FiBL</a:t>
            </a:r>
            <a:endParaRPr lang="en-GB" sz="1200" b="0" dirty="0"/>
          </a:p>
        </c:rich>
      </c:tx>
      <c:layout>
        <c:manualLayout>
          <c:xMode val="edge"/>
          <c:yMode val="edge"/>
          <c:x val="5.3360490047820233E-4"/>
          <c:y val="5.4127198917456026E-3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3785913885812967"/>
          <c:y val="0.20023675322046181"/>
          <c:w val="0.78120481336404823"/>
          <c:h val="0.5808142520750535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Tabelle1!$A$2</c:f>
              <c:strCache>
                <c:ptCount val="1"/>
                <c:pt idx="0">
                  <c:v>Ackerfläche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Tabelle1!$B$1:$W$1</c:f>
              <c:strCache>
                <c:ptCount val="22"/>
                <c:pt idx="0">
                  <c:v>1990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</c:strCache>
            </c:strRef>
          </c:cat>
          <c:val>
            <c:numRef>
              <c:f>Tabelle1!$B$2:$W$2</c:f>
              <c:numCache>
                <c:formatCode>#,##0.00</c:formatCode>
                <c:ptCount val="22"/>
                <c:pt idx="0">
                  <c:v>3007.6499999999996</c:v>
                </c:pt>
                <c:pt idx="1">
                  <c:v>7724.3399999999992</c:v>
                </c:pt>
                <c:pt idx="2">
                  <c:v>9428.09</c:v>
                </c:pt>
                <c:pt idx="3">
                  <c:v>10149.050000000003</c:v>
                </c:pt>
                <c:pt idx="4">
                  <c:v>11476.54</c:v>
                </c:pt>
                <c:pt idx="5">
                  <c:v>11863.78</c:v>
                </c:pt>
                <c:pt idx="6">
                  <c:v>13490.48</c:v>
                </c:pt>
                <c:pt idx="7">
                  <c:v>14724.630000000001</c:v>
                </c:pt>
                <c:pt idx="8">
                  <c:v>15741.070000000003</c:v>
                </c:pt>
                <c:pt idx="9">
                  <c:v>16244.289999999997</c:v>
                </c:pt>
                <c:pt idx="10">
                  <c:v>16776.830000000009</c:v>
                </c:pt>
                <c:pt idx="11">
                  <c:v>16942.499999999996</c:v>
                </c:pt>
                <c:pt idx="12">
                  <c:v>17123.969999999994</c:v>
                </c:pt>
                <c:pt idx="13">
                  <c:v>17151.79</c:v>
                </c:pt>
                <c:pt idx="14">
                  <c:v>17508.370000000003</c:v>
                </c:pt>
                <c:pt idx="15">
                  <c:v>17971.870000000003</c:v>
                </c:pt>
                <c:pt idx="16">
                  <c:v>19792.980000000003</c:v>
                </c:pt>
                <c:pt idx="17">
                  <c:v>21346.29</c:v>
                </c:pt>
                <c:pt idx="18">
                  <c:v>23150.940000000002</c:v>
                </c:pt>
                <c:pt idx="19">
                  <c:v>24257.489999999998</c:v>
                </c:pt>
                <c:pt idx="20">
                  <c:v>25712.6</c:v>
                </c:pt>
                <c:pt idx="21">
                  <c:v>27975.74</c:v>
                </c:pt>
              </c:numCache>
            </c:numRef>
          </c:val>
        </c:ser>
        <c:ser>
          <c:idx val="4"/>
          <c:order val="1"/>
          <c:tx>
            <c:strRef>
              <c:f>Tabelle1!$A$3</c:f>
              <c:strCache>
                <c:ptCount val="1"/>
                <c:pt idx="0">
                  <c:v>Dauergrünland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Tabelle1!$B$1:$W$1</c:f>
              <c:strCache>
                <c:ptCount val="22"/>
                <c:pt idx="0">
                  <c:v>1990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</c:strCache>
            </c:strRef>
          </c:cat>
          <c:val>
            <c:numRef>
              <c:f>Tabelle1!$B$3:$W$3</c:f>
              <c:numCache>
                <c:formatCode>#,##0.00</c:formatCode>
                <c:ptCount val="22"/>
                <c:pt idx="0">
                  <c:v>6689.97</c:v>
                </c:pt>
                <c:pt idx="1">
                  <c:v>45125.78</c:v>
                </c:pt>
                <c:pt idx="2">
                  <c:v>53365.700000000004</c:v>
                </c:pt>
                <c:pt idx="3">
                  <c:v>59778.45</c:v>
                </c:pt>
                <c:pt idx="4">
                  <c:v>65646.87</c:v>
                </c:pt>
                <c:pt idx="5">
                  <c:v>68770.950000000012</c:v>
                </c:pt>
                <c:pt idx="6">
                  <c:v>78049.039999999994</c:v>
                </c:pt>
                <c:pt idx="7">
                  <c:v>85328.61</c:v>
                </c:pt>
                <c:pt idx="8">
                  <c:v>90747.76</c:v>
                </c:pt>
                <c:pt idx="9">
                  <c:v>95412.86</c:v>
                </c:pt>
                <c:pt idx="10">
                  <c:v>97328.340000000011</c:v>
                </c:pt>
                <c:pt idx="11">
                  <c:v>97837.85</c:v>
                </c:pt>
                <c:pt idx="12">
                  <c:v>96439.73000000001</c:v>
                </c:pt>
                <c:pt idx="13">
                  <c:v>93935.24</c:v>
                </c:pt>
                <c:pt idx="14">
                  <c:v>91416.14</c:v>
                </c:pt>
                <c:pt idx="15">
                  <c:v>90273.64</c:v>
                </c:pt>
                <c:pt idx="16">
                  <c:v>92912.69</c:v>
                </c:pt>
                <c:pt idx="17">
                  <c:v>96801.17</c:v>
                </c:pt>
                <c:pt idx="18">
                  <c:v>101099.28</c:v>
                </c:pt>
                <c:pt idx="19">
                  <c:v>105488.89000000001</c:v>
                </c:pt>
                <c:pt idx="20">
                  <c:v>107164.61</c:v>
                </c:pt>
                <c:pt idx="21">
                  <c:v>109392.31</c:v>
                </c:pt>
              </c:numCache>
            </c:numRef>
          </c:val>
        </c:ser>
        <c:ser>
          <c:idx val="3"/>
          <c:order val="2"/>
          <c:tx>
            <c:strRef>
              <c:f>Tabelle1!$A$4</c:f>
              <c:strCache>
                <c:ptCount val="1"/>
                <c:pt idx="0">
                  <c:v>Dauerkulturen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Tabelle1!$B$1:$W$1</c:f>
              <c:strCache>
                <c:ptCount val="22"/>
                <c:pt idx="0">
                  <c:v>1990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</c:strCache>
            </c:strRef>
          </c:cat>
          <c:val>
            <c:numRef>
              <c:f>Tabelle1!$B$4:$W$4</c:f>
              <c:numCache>
                <c:formatCode>#,##0.00</c:formatCode>
                <c:ptCount val="22"/>
                <c:pt idx="0">
                  <c:v>177.06000000000003</c:v>
                </c:pt>
                <c:pt idx="1">
                  <c:v>839.74</c:v>
                </c:pt>
                <c:pt idx="2">
                  <c:v>649.17999999999995</c:v>
                </c:pt>
                <c:pt idx="3">
                  <c:v>550.07999999999993</c:v>
                </c:pt>
                <c:pt idx="4">
                  <c:v>656.32999999999993</c:v>
                </c:pt>
                <c:pt idx="5">
                  <c:v>721.67</c:v>
                </c:pt>
                <c:pt idx="6">
                  <c:v>869.49</c:v>
                </c:pt>
                <c:pt idx="7">
                  <c:v>879.85</c:v>
                </c:pt>
                <c:pt idx="8">
                  <c:v>861.48</c:v>
                </c:pt>
                <c:pt idx="9">
                  <c:v>1038.6599999999999</c:v>
                </c:pt>
                <c:pt idx="10">
                  <c:v>1087.7799999999997</c:v>
                </c:pt>
                <c:pt idx="11">
                  <c:v>1092.21</c:v>
                </c:pt>
                <c:pt idx="12">
                  <c:v>1115.1599999999999</c:v>
                </c:pt>
                <c:pt idx="13">
                  <c:v>1119.6500000000001</c:v>
                </c:pt>
                <c:pt idx="14">
                  <c:v>1176.33</c:v>
                </c:pt>
                <c:pt idx="15">
                  <c:v>1239.74</c:v>
                </c:pt>
                <c:pt idx="16">
                  <c:v>1376.0500000000002</c:v>
                </c:pt>
                <c:pt idx="17">
                  <c:v>1411.27</c:v>
                </c:pt>
                <c:pt idx="18">
                  <c:v>1515.61</c:v>
                </c:pt>
                <c:pt idx="19">
                  <c:v>1580.3199999999997</c:v>
                </c:pt>
                <c:pt idx="20">
                  <c:v>1648.9499999999998</c:v>
                </c:pt>
                <c:pt idx="21">
                  <c:v>1868.2800000000002</c:v>
                </c:pt>
              </c:numCache>
            </c:numRef>
          </c:val>
        </c:ser>
        <c:ser>
          <c:idx val="5"/>
          <c:order val="3"/>
          <c:tx>
            <c:strRef>
              <c:f>Tabelle1!$A$5</c:f>
              <c:strCache>
                <c:ptCount val="1"/>
                <c:pt idx="0">
                  <c:v>Gärtnerische Kulturen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Tabelle1!$B$1:$W$1</c:f>
              <c:strCache>
                <c:ptCount val="22"/>
                <c:pt idx="0">
                  <c:v>1990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</c:strCache>
            </c:strRef>
          </c:cat>
          <c:val>
            <c:numRef>
              <c:f>Tabelle1!$B$5:$W$5</c:f>
              <c:numCache>
                <c:formatCode>#,##0.00</c:formatCode>
                <c:ptCount val="22"/>
                <c:pt idx="0">
                  <c:v>5.89</c:v>
                </c:pt>
                <c:pt idx="1">
                  <c:v>23.700000000000003</c:v>
                </c:pt>
                <c:pt idx="2">
                  <c:v>23.320000000000004</c:v>
                </c:pt>
                <c:pt idx="3">
                  <c:v>30.16</c:v>
                </c:pt>
                <c:pt idx="4">
                  <c:v>103.07</c:v>
                </c:pt>
                <c:pt idx="5">
                  <c:v>108.96000000000001</c:v>
                </c:pt>
                <c:pt idx="6">
                  <c:v>86.44</c:v>
                </c:pt>
                <c:pt idx="7">
                  <c:v>123.57</c:v>
                </c:pt>
                <c:pt idx="8">
                  <c:v>125.13999999999999</c:v>
                </c:pt>
                <c:pt idx="9">
                  <c:v>121.64</c:v>
                </c:pt>
                <c:pt idx="10">
                  <c:v>121.41</c:v>
                </c:pt>
                <c:pt idx="11">
                  <c:v>129.16</c:v>
                </c:pt>
                <c:pt idx="12">
                  <c:v>119.92999999999999</c:v>
                </c:pt>
                <c:pt idx="13">
                  <c:v>126.15</c:v>
                </c:pt>
                <c:pt idx="14">
                  <c:v>152.93</c:v>
                </c:pt>
                <c:pt idx="15">
                  <c:v>154.72999999999999</c:v>
                </c:pt>
                <c:pt idx="16">
                  <c:v>162.94000000000003</c:v>
                </c:pt>
                <c:pt idx="17">
                  <c:v>172.12</c:v>
                </c:pt>
                <c:pt idx="18">
                  <c:v>186.78</c:v>
                </c:pt>
                <c:pt idx="19">
                  <c:v>228.47999999999996</c:v>
                </c:pt>
                <c:pt idx="20">
                  <c:v>232.69</c:v>
                </c:pt>
                <c:pt idx="21">
                  <c:v>232.27</c:v>
                </c:pt>
              </c:numCache>
            </c:numRef>
          </c:val>
        </c:ser>
        <c:ser>
          <c:idx val="1"/>
          <c:order val="4"/>
          <c:tx>
            <c:strRef>
              <c:f>Tabelle1!$A$6</c:f>
              <c:strCache>
                <c:ptCount val="1"/>
                <c:pt idx="0">
                  <c:v>LN, sonstige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cat>
            <c:strRef>
              <c:f>Tabelle1!$B$1:$W$1</c:f>
              <c:strCache>
                <c:ptCount val="22"/>
                <c:pt idx="0">
                  <c:v>1990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</c:strCache>
            </c:strRef>
          </c:cat>
          <c:val>
            <c:numRef>
              <c:f>Tabelle1!$B$6:$W$6</c:f>
              <c:numCache>
                <c:formatCode>#,##0.00</c:formatCode>
                <c:ptCount val="22"/>
                <c:pt idx="0">
                  <c:v>100.28</c:v>
                </c:pt>
                <c:pt idx="1">
                  <c:v>863.01999999999987</c:v>
                </c:pt>
                <c:pt idx="2">
                  <c:v>996.5</c:v>
                </c:pt>
                <c:pt idx="3">
                  <c:v>1031.18</c:v>
                </c:pt>
                <c:pt idx="4">
                  <c:v>1385.92</c:v>
                </c:pt>
                <c:pt idx="5">
                  <c:v>1271.8600000000001</c:v>
                </c:pt>
                <c:pt idx="6">
                  <c:v>1459.4299999999998</c:v>
                </c:pt>
                <c:pt idx="7">
                  <c:v>1585.45</c:v>
                </c:pt>
                <c:pt idx="8">
                  <c:v>1614.69</c:v>
                </c:pt>
                <c:pt idx="9">
                  <c:v>1743.2800000000002</c:v>
                </c:pt>
                <c:pt idx="10">
                  <c:v>1802.2099999999998</c:v>
                </c:pt>
                <c:pt idx="11">
                  <c:v>1814.4099999999999</c:v>
                </c:pt>
                <c:pt idx="12">
                  <c:v>1841.74</c:v>
                </c:pt>
                <c:pt idx="13">
                  <c:v>1800.85</c:v>
                </c:pt>
                <c:pt idx="14">
                  <c:v>1828.0899999999997</c:v>
                </c:pt>
                <c:pt idx="15">
                  <c:v>1874.51</c:v>
                </c:pt>
                <c:pt idx="16">
                  <c:v>1944.1</c:v>
                </c:pt>
                <c:pt idx="17">
                  <c:v>2057.3200000000002</c:v>
                </c:pt>
                <c:pt idx="18">
                  <c:v>2187.3199999999997</c:v>
                </c:pt>
                <c:pt idx="19">
                  <c:v>2417.7400000000002</c:v>
                </c:pt>
                <c:pt idx="20">
                  <c:v>2474.81</c:v>
                </c:pt>
                <c:pt idx="21">
                  <c:v>2603.96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0254848"/>
        <c:axId val="57388992"/>
      </c:barChart>
      <c:catAx>
        <c:axId val="130254848"/>
        <c:scaling>
          <c:orientation val="minMax"/>
        </c:scaling>
        <c:delete val="0"/>
        <c:axPos val="b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+mj-lt"/>
              </a:defRPr>
            </a:pPr>
            <a:endParaRPr lang="en-US"/>
          </a:p>
        </c:txPr>
        <c:crossAx val="57388992"/>
        <c:crosses val="autoZero"/>
        <c:auto val="1"/>
        <c:lblAlgn val="ctr"/>
        <c:lblOffset val="100"/>
        <c:noMultiLvlLbl val="0"/>
      </c:catAx>
      <c:valAx>
        <c:axId val="57388992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+mj-lt"/>
              </a:defRPr>
            </a:pPr>
            <a:endParaRPr lang="en-US"/>
          </a:p>
        </c:txPr>
        <c:crossAx val="13025484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9.524510059538234E-2"/>
          <c:y val="0.92076886194367791"/>
          <c:w val="0.80639319773380491"/>
          <c:h val="5.2167538597594119E-2"/>
        </c:manualLayout>
      </c:layout>
      <c:overlay val="0"/>
      <c:txPr>
        <a:bodyPr/>
        <a:lstStyle/>
        <a:p>
          <a:pPr>
            <a:defRPr sz="1200">
              <a:latin typeface="+mj-lt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/>
            </a:pPr>
            <a:r>
              <a:rPr lang="en-GB" dirty="0" smtClean="0"/>
              <a:t>Entwicklung</a:t>
            </a:r>
            <a:r>
              <a:rPr lang="en-GB" baseline="0" dirty="0" smtClean="0"/>
              <a:t> der </a:t>
            </a:r>
            <a:r>
              <a:rPr lang="en-GB" baseline="0" dirty="0" err="1" smtClean="0"/>
              <a:t>Bioackerfläche</a:t>
            </a:r>
            <a:r>
              <a:rPr lang="en-GB" baseline="0" dirty="0" smtClean="0"/>
              <a:t> 1990-2016</a:t>
            </a:r>
            <a:endParaRPr lang="en-GB" dirty="0"/>
          </a:p>
        </c:rich>
      </c:tx>
      <c:layout>
        <c:manualLayout>
          <c:xMode val="edge"/>
          <c:yMode val="edge"/>
          <c:x val="1.3283068872331745E-3"/>
          <c:y val="5.4127198917456026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097561723756091"/>
          <c:y val="0.15693499408649697"/>
          <c:w val="0.60015996461388843"/>
          <c:h val="0.66247479543998611"/>
        </c:manualLayout>
      </c:layout>
      <c:barChart>
        <c:barDir val="col"/>
        <c:grouping val="stacked"/>
        <c:varyColors val="0"/>
        <c:ser>
          <c:idx val="2"/>
          <c:order val="0"/>
          <c:tx>
            <c:strRef>
              <c:f>Tabelle1!$A$2</c:f>
              <c:strCache>
                <c:ptCount val="1"/>
                <c:pt idx="0">
                  <c:v>Kunstwiesen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Tabelle1!$B$1:$W$1</c:f>
              <c:strCache>
                <c:ptCount val="22"/>
                <c:pt idx="0">
                  <c:v>1990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</c:strCache>
            </c:strRef>
          </c:cat>
          <c:val>
            <c:numRef>
              <c:f>Tabelle1!$B$2:$W$2</c:f>
              <c:numCache>
                <c:formatCode>#,##0.00</c:formatCode>
                <c:ptCount val="22"/>
                <c:pt idx="0">
                  <c:v>1116.8699999999999</c:v>
                </c:pt>
                <c:pt idx="1">
                  <c:v>3388.71</c:v>
                </c:pt>
                <c:pt idx="2">
                  <c:v>4238.72</c:v>
                </c:pt>
                <c:pt idx="3">
                  <c:v>4724.2</c:v>
                </c:pt>
                <c:pt idx="4">
                  <c:v>5490.65</c:v>
                </c:pt>
                <c:pt idx="5">
                  <c:v>5627.21</c:v>
                </c:pt>
                <c:pt idx="6">
                  <c:v>6665.21</c:v>
                </c:pt>
                <c:pt idx="7">
                  <c:v>7429.61</c:v>
                </c:pt>
                <c:pt idx="8">
                  <c:v>8154.35</c:v>
                </c:pt>
                <c:pt idx="9">
                  <c:v>8498.2099999999991</c:v>
                </c:pt>
                <c:pt idx="10">
                  <c:v>8366.98</c:v>
                </c:pt>
                <c:pt idx="11">
                  <c:v>8470.5499999999993</c:v>
                </c:pt>
                <c:pt idx="12">
                  <c:v>8734.39</c:v>
                </c:pt>
                <c:pt idx="13">
                  <c:v>8706.7999999999993</c:v>
                </c:pt>
                <c:pt idx="14">
                  <c:v>8862.2900000000009</c:v>
                </c:pt>
                <c:pt idx="15">
                  <c:v>8973.68</c:v>
                </c:pt>
                <c:pt idx="16">
                  <c:v>9578.2000000000007</c:v>
                </c:pt>
                <c:pt idx="17">
                  <c:v>10128.790000000001</c:v>
                </c:pt>
                <c:pt idx="18">
                  <c:v>10858.19</c:v>
                </c:pt>
                <c:pt idx="19">
                  <c:v>11017.2</c:v>
                </c:pt>
                <c:pt idx="20">
                  <c:v>11176.83</c:v>
                </c:pt>
                <c:pt idx="21">
                  <c:v>11863.03</c:v>
                </c:pt>
              </c:numCache>
            </c:numRef>
          </c:val>
        </c:ser>
        <c:ser>
          <c:idx val="3"/>
          <c:order val="1"/>
          <c:tx>
            <c:strRef>
              <c:f>Tabelle1!$A$3</c:f>
              <c:strCache>
                <c:ptCount val="1"/>
                <c:pt idx="0">
                  <c:v>Getreide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Tabelle1!$B$1:$W$1</c:f>
              <c:strCache>
                <c:ptCount val="22"/>
                <c:pt idx="0">
                  <c:v>1990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</c:strCache>
            </c:strRef>
          </c:cat>
          <c:val>
            <c:numRef>
              <c:f>Tabelle1!$B$3:$W$3</c:f>
              <c:numCache>
                <c:formatCode>#,##0.00</c:formatCode>
                <c:ptCount val="22"/>
                <c:pt idx="0">
                  <c:v>1231.8700000000001</c:v>
                </c:pt>
                <c:pt idx="1">
                  <c:v>2702.6400000000003</c:v>
                </c:pt>
                <c:pt idx="2">
                  <c:v>3151.74</c:v>
                </c:pt>
                <c:pt idx="3">
                  <c:v>3302.58</c:v>
                </c:pt>
                <c:pt idx="4">
                  <c:v>3578.27</c:v>
                </c:pt>
                <c:pt idx="5">
                  <c:v>3757.34</c:v>
                </c:pt>
                <c:pt idx="6">
                  <c:v>4117.1399999999994</c:v>
                </c:pt>
                <c:pt idx="7">
                  <c:v>4237.83</c:v>
                </c:pt>
                <c:pt idx="8">
                  <c:v>4342.21</c:v>
                </c:pt>
                <c:pt idx="9">
                  <c:v>4428.29</c:v>
                </c:pt>
                <c:pt idx="10">
                  <c:v>5137.6499999999996</c:v>
                </c:pt>
                <c:pt idx="11">
                  <c:v>5094.9699999999993</c:v>
                </c:pt>
                <c:pt idx="12">
                  <c:v>4956.3500000000004</c:v>
                </c:pt>
                <c:pt idx="13">
                  <c:v>4914.51</c:v>
                </c:pt>
                <c:pt idx="14">
                  <c:v>4993.47</c:v>
                </c:pt>
                <c:pt idx="15">
                  <c:v>5260.23</c:v>
                </c:pt>
                <c:pt idx="16">
                  <c:v>5729.66</c:v>
                </c:pt>
                <c:pt idx="17">
                  <c:v>6588.4500000000007</c:v>
                </c:pt>
                <c:pt idx="18">
                  <c:v>7080.71</c:v>
                </c:pt>
                <c:pt idx="19">
                  <c:v>7387.7899999999991</c:v>
                </c:pt>
                <c:pt idx="20">
                  <c:v>8117.21</c:v>
                </c:pt>
                <c:pt idx="21">
                  <c:v>9076.94</c:v>
                </c:pt>
              </c:numCache>
            </c:numRef>
          </c:val>
        </c:ser>
        <c:ser>
          <c:idx val="4"/>
          <c:order val="2"/>
          <c:tx>
            <c:strRef>
              <c:f>Tabelle1!$A$4</c:f>
              <c:strCache>
                <c:ptCount val="1"/>
                <c:pt idx="0">
                  <c:v>Gemüse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Tabelle1!$B$1:$W$1</c:f>
              <c:strCache>
                <c:ptCount val="22"/>
                <c:pt idx="0">
                  <c:v>1990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</c:strCache>
            </c:strRef>
          </c:cat>
          <c:val>
            <c:numRef>
              <c:f>Tabelle1!$B$4:$W$4</c:f>
              <c:numCache>
                <c:formatCode>#,##0.00</c:formatCode>
                <c:ptCount val="22"/>
                <c:pt idx="0">
                  <c:v>166.82</c:v>
                </c:pt>
                <c:pt idx="1">
                  <c:v>478.24</c:v>
                </c:pt>
                <c:pt idx="2">
                  <c:v>662.21</c:v>
                </c:pt>
                <c:pt idx="3">
                  <c:v>737.34</c:v>
                </c:pt>
                <c:pt idx="4">
                  <c:v>850.14</c:v>
                </c:pt>
                <c:pt idx="5">
                  <c:v>896.34</c:v>
                </c:pt>
                <c:pt idx="6">
                  <c:v>953.21</c:v>
                </c:pt>
                <c:pt idx="7">
                  <c:v>1162.8</c:v>
                </c:pt>
                <c:pt idx="8">
                  <c:v>1193.77</c:v>
                </c:pt>
                <c:pt idx="9">
                  <c:v>1133.8399999999999</c:v>
                </c:pt>
                <c:pt idx="10">
                  <c:v>1148.8799999999999</c:v>
                </c:pt>
                <c:pt idx="11">
                  <c:v>1154.53</c:v>
                </c:pt>
                <c:pt idx="12">
                  <c:v>1105.21</c:v>
                </c:pt>
                <c:pt idx="13">
                  <c:v>1175.0800000000002</c:v>
                </c:pt>
                <c:pt idx="14">
                  <c:v>1182.7</c:v>
                </c:pt>
                <c:pt idx="15">
                  <c:v>1195.83</c:v>
                </c:pt>
                <c:pt idx="16">
                  <c:v>1470.99</c:v>
                </c:pt>
                <c:pt idx="17">
                  <c:v>1460.87</c:v>
                </c:pt>
                <c:pt idx="18">
                  <c:v>1623.5</c:v>
                </c:pt>
                <c:pt idx="19">
                  <c:v>1938.06</c:v>
                </c:pt>
                <c:pt idx="20">
                  <c:v>2078.77</c:v>
                </c:pt>
                <c:pt idx="21">
                  <c:v>2213.9</c:v>
                </c:pt>
              </c:numCache>
            </c:numRef>
          </c:val>
        </c:ser>
        <c:ser>
          <c:idx val="5"/>
          <c:order val="3"/>
          <c:tx>
            <c:strRef>
              <c:f>Tabelle1!$A$5</c:f>
              <c:strCache>
                <c:ptCount val="1"/>
                <c:pt idx="0">
                  <c:v>Ackergrünfutterbau</c:v>
                </c:pt>
              </c:strCache>
            </c:strRef>
          </c:tx>
          <c:spPr>
            <a:solidFill>
              <a:srgbClr val="009E7E"/>
            </a:solidFill>
          </c:spPr>
          <c:invertIfNegative val="0"/>
          <c:cat>
            <c:strRef>
              <c:f>Tabelle1!$B$1:$W$1</c:f>
              <c:strCache>
                <c:ptCount val="22"/>
                <c:pt idx="0">
                  <c:v>1990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</c:strCache>
            </c:strRef>
          </c:cat>
          <c:val>
            <c:numRef>
              <c:f>Tabelle1!$B$5:$W$5</c:f>
              <c:numCache>
                <c:formatCode>#,##0.00</c:formatCode>
                <c:ptCount val="22"/>
                <c:pt idx="0">
                  <c:v>175.82</c:v>
                </c:pt>
                <c:pt idx="1">
                  <c:v>575.25</c:v>
                </c:pt>
                <c:pt idx="2">
                  <c:v>677.09</c:v>
                </c:pt>
                <c:pt idx="3">
                  <c:v>688.6</c:v>
                </c:pt>
                <c:pt idx="4">
                  <c:v>782.63</c:v>
                </c:pt>
                <c:pt idx="5">
                  <c:v>798.43</c:v>
                </c:pt>
                <c:pt idx="6">
                  <c:v>961.26</c:v>
                </c:pt>
                <c:pt idx="7">
                  <c:v>1007.36</c:v>
                </c:pt>
                <c:pt idx="8">
                  <c:v>1087.99</c:v>
                </c:pt>
                <c:pt idx="9">
                  <c:v>1207.99</c:v>
                </c:pt>
                <c:pt idx="10">
                  <c:v>1235.6500000000001</c:v>
                </c:pt>
                <c:pt idx="11">
                  <c:v>1247.3</c:v>
                </c:pt>
                <c:pt idx="12">
                  <c:v>1251.54</c:v>
                </c:pt>
                <c:pt idx="13">
                  <c:v>1347.72</c:v>
                </c:pt>
                <c:pt idx="14">
                  <c:v>1407.5</c:v>
                </c:pt>
                <c:pt idx="15">
                  <c:v>1465.76</c:v>
                </c:pt>
                <c:pt idx="16">
                  <c:v>1652.02</c:v>
                </c:pt>
                <c:pt idx="17">
                  <c:v>1642.84</c:v>
                </c:pt>
                <c:pt idx="18">
                  <c:v>1684.29</c:v>
                </c:pt>
                <c:pt idx="19">
                  <c:v>1592.26</c:v>
                </c:pt>
                <c:pt idx="20">
                  <c:v>1593.17</c:v>
                </c:pt>
                <c:pt idx="21">
                  <c:v>1666.6</c:v>
                </c:pt>
              </c:numCache>
            </c:numRef>
          </c:val>
        </c:ser>
        <c:ser>
          <c:idx val="7"/>
          <c:order val="4"/>
          <c:tx>
            <c:strRef>
              <c:f>Tabelle1!$A$6</c:f>
              <c:strCache>
                <c:ptCount val="1"/>
                <c:pt idx="0">
                  <c:v>Hülsenfrüchte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cat>
            <c:strRef>
              <c:f>Tabelle1!$B$1:$W$1</c:f>
              <c:strCache>
                <c:ptCount val="22"/>
                <c:pt idx="0">
                  <c:v>1990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</c:strCache>
            </c:strRef>
          </c:cat>
          <c:val>
            <c:numRef>
              <c:f>Tabelle1!$B$6:$W$6</c:f>
              <c:numCache>
                <c:formatCode>#,##0.00</c:formatCode>
                <c:ptCount val="22"/>
                <c:pt idx="0">
                  <c:v>44.86</c:v>
                </c:pt>
                <c:pt idx="1">
                  <c:v>105.63999999999999</c:v>
                </c:pt>
                <c:pt idx="2">
                  <c:v>149.54000000000002</c:v>
                </c:pt>
                <c:pt idx="3">
                  <c:v>160.47999999999999</c:v>
                </c:pt>
                <c:pt idx="4">
                  <c:v>193.09</c:v>
                </c:pt>
                <c:pt idx="5">
                  <c:v>198.85</c:v>
                </c:pt>
                <c:pt idx="6">
                  <c:v>167.02999999999997</c:v>
                </c:pt>
                <c:pt idx="7">
                  <c:v>188.12</c:v>
                </c:pt>
                <c:pt idx="8">
                  <c:v>244.54999999999998</c:v>
                </c:pt>
                <c:pt idx="9">
                  <c:v>243.23</c:v>
                </c:pt>
                <c:pt idx="10">
                  <c:v>197.31</c:v>
                </c:pt>
                <c:pt idx="11">
                  <c:v>189.28000000000003</c:v>
                </c:pt>
                <c:pt idx="12">
                  <c:v>216.13</c:v>
                </c:pt>
                <c:pt idx="13">
                  <c:v>176.01999999999998</c:v>
                </c:pt>
                <c:pt idx="14">
                  <c:v>159.75</c:v>
                </c:pt>
                <c:pt idx="15">
                  <c:v>186.74</c:v>
                </c:pt>
                <c:pt idx="16">
                  <c:v>349.53</c:v>
                </c:pt>
                <c:pt idx="17">
                  <c:v>469.41999999999996</c:v>
                </c:pt>
                <c:pt idx="18">
                  <c:v>646.26</c:v>
                </c:pt>
                <c:pt idx="19">
                  <c:v>839.37</c:v>
                </c:pt>
                <c:pt idx="20">
                  <c:v>942.18000000000006</c:v>
                </c:pt>
                <c:pt idx="21">
                  <c:v>1109.8400000000001</c:v>
                </c:pt>
              </c:numCache>
            </c:numRef>
          </c:val>
        </c:ser>
        <c:ser>
          <c:idx val="0"/>
          <c:order val="5"/>
          <c:tx>
            <c:strRef>
              <c:f>Tabelle1!$A$7</c:f>
              <c:strCache>
                <c:ptCount val="1"/>
                <c:pt idx="0">
                  <c:v>Ölsaaten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Tabelle1!$B$1:$W$1</c:f>
              <c:strCache>
                <c:ptCount val="22"/>
                <c:pt idx="0">
                  <c:v>1990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</c:strCache>
            </c:strRef>
          </c:cat>
          <c:val>
            <c:numRef>
              <c:f>Tabelle1!$B$7:$W$7</c:f>
              <c:numCache>
                <c:formatCode>#,##0.00</c:formatCode>
                <c:ptCount val="22"/>
                <c:pt idx="0">
                  <c:v>44.42</c:v>
                </c:pt>
                <c:pt idx="1">
                  <c:v>66.27</c:v>
                </c:pt>
                <c:pt idx="2">
                  <c:v>87.24</c:v>
                </c:pt>
                <c:pt idx="3">
                  <c:v>69.62</c:v>
                </c:pt>
                <c:pt idx="4">
                  <c:v>55.32</c:v>
                </c:pt>
                <c:pt idx="5">
                  <c:v>60.68</c:v>
                </c:pt>
                <c:pt idx="6">
                  <c:v>56.93</c:v>
                </c:pt>
                <c:pt idx="7">
                  <c:v>64.850000000000009</c:v>
                </c:pt>
                <c:pt idx="8">
                  <c:v>76.33</c:v>
                </c:pt>
                <c:pt idx="9">
                  <c:v>92.17</c:v>
                </c:pt>
                <c:pt idx="10">
                  <c:v>145.38</c:v>
                </c:pt>
                <c:pt idx="11">
                  <c:v>180.82</c:v>
                </c:pt>
                <c:pt idx="12">
                  <c:v>220.51000000000002</c:v>
                </c:pt>
                <c:pt idx="13">
                  <c:v>250.39000000000001</c:v>
                </c:pt>
                <c:pt idx="14">
                  <c:v>255.18</c:v>
                </c:pt>
                <c:pt idx="15">
                  <c:v>268.12</c:v>
                </c:pt>
                <c:pt idx="16">
                  <c:v>336.74</c:v>
                </c:pt>
                <c:pt idx="17">
                  <c:v>305.21000000000004</c:v>
                </c:pt>
                <c:pt idx="18">
                  <c:v>415.78</c:v>
                </c:pt>
                <c:pt idx="19">
                  <c:v>568.30999999999995</c:v>
                </c:pt>
                <c:pt idx="20">
                  <c:v>801.92</c:v>
                </c:pt>
                <c:pt idx="21">
                  <c:v>858.08999999999992</c:v>
                </c:pt>
              </c:numCache>
            </c:numRef>
          </c:val>
        </c:ser>
        <c:ser>
          <c:idx val="6"/>
          <c:order val="6"/>
          <c:tx>
            <c:strRef>
              <c:f>Tabelle1!$A$9</c:f>
              <c:strCache>
                <c:ptCount val="1"/>
                <c:pt idx="0">
                  <c:v>Ackerfläche, sonstige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invertIfNegative val="0"/>
          <c:cat>
            <c:strRef>
              <c:f>Tabelle1!$B$1:$W$1</c:f>
              <c:strCache>
                <c:ptCount val="22"/>
                <c:pt idx="0">
                  <c:v>1990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</c:strCache>
            </c:strRef>
          </c:cat>
          <c:val>
            <c:numRef>
              <c:f>Tabelle1!$B$9:$W$9</c:f>
              <c:numCache>
                <c:formatCode>General</c:formatCode>
                <c:ptCount val="22"/>
                <c:pt idx="0" formatCode="#,##0.00">
                  <c:v>1.58</c:v>
                </c:pt>
                <c:pt idx="4" formatCode="#,##0.00">
                  <c:v>3.68</c:v>
                </c:pt>
                <c:pt idx="5" formatCode="#,##0.00">
                  <c:v>5.1100000000000003</c:v>
                </c:pt>
                <c:pt idx="6" formatCode="#,##0.00">
                  <c:v>6</c:v>
                </c:pt>
                <c:pt idx="7" formatCode="#,##0.00">
                  <c:v>25.19</c:v>
                </c:pt>
                <c:pt idx="8" formatCode="#,##0.00">
                  <c:v>26.33</c:v>
                </c:pt>
                <c:pt idx="9" formatCode="#,##0.00">
                  <c:v>12.26</c:v>
                </c:pt>
                <c:pt idx="10" formatCode="#,##0.00">
                  <c:v>22.74</c:v>
                </c:pt>
                <c:pt idx="11" formatCode="#,##0.00">
                  <c:v>32.19</c:v>
                </c:pt>
                <c:pt idx="12" formatCode="#,##0.00">
                  <c:v>35.35</c:v>
                </c:pt>
                <c:pt idx="13" formatCode="#,##0.00">
                  <c:v>26.19</c:v>
                </c:pt>
                <c:pt idx="14" formatCode="#,##0.00">
                  <c:v>31.7</c:v>
                </c:pt>
                <c:pt idx="15" formatCode="#,##0.00">
                  <c:v>25.95</c:v>
                </c:pt>
                <c:pt idx="16" formatCode="#,##0.00">
                  <c:v>48.63</c:v>
                </c:pt>
                <c:pt idx="17" formatCode="#,##0.00">
                  <c:v>106.34</c:v>
                </c:pt>
                <c:pt idx="18" formatCode="#,##0.00">
                  <c:v>118.11</c:v>
                </c:pt>
                <c:pt idx="19" formatCode="#,##0.00">
                  <c:v>165.1</c:v>
                </c:pt>
                <c:pt idx="20" formatCode="#,##0.00">
                  <c:v>238.39</c:v>
                </c:pt>
                <c:pt idx="21" formatCode="#,##0.00">
                  <c:v>366.39</c:v>
                </c:pt>
              </c:numCache>
            </c:numRef>
          </c:val>
        </c:ser>
        <c:ser>
          <c:idx val="8"/>
          <c:order val="7"/>
          <c:tx>
            <c:strRef>
              <c:f>Tabelle1!$A$10</c:f>
              <c:strCache>
                <c:ptCount val="1"/>
                <c:pt idx="0">
                  <c:v>Nachwachsende Rohstoffe</c:v>
                </c:pt>
              </c:strCache>
            </c:strRef>
          </c:tx>
          <c:invertIfNegative val="0"/>
          <c:cat>
            <c:strRef>
              <c:f>Tabelle1!$B$1:$W$1</c:f>
              <c:strCache>
                <c:ptCount val="22"/>
                <c:pt idx="0">
                  <c:v>1990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</c:strCache>
            </c:strRef>
          </c:cat>
          <c:val>
            <c:numRef>
              <c:f>Tabelle1!$B$10:$W$10</c:f>
              <c:numCache>
                <c:formatCode>#,##0.00</c:formatCode>
                <c:ptCount val="22"/>
                <c:pt idx="1">
                  <c:v>5.85</c:v>
                </c:pt>
                <c:pt idx="2">
                  <c:v>12.83</c:v>
                </c:pt>
                <c:pt idx="3">
                  <c:v>12.32</c:v>
                </c:pt>
                <c:pt idx="4">
                  <c:v>15.949999999999998</c:v>
                </c:pt>
                <c:pt idx="5">
                  <c:v>23.979999999999997</c:v>
                </c:pt>
                <c:pt idx="6">
                  <c:v>24.65</c:v>
                </c:pt>
                <c:pt idx="7">
                  <c:v>17.97</c:v>
                </c:pt>
                <c:pt idx="8">
                  <c:v>13.75</c:v>
                </c:pt>
                <c:pt idx="9">
                  <c:v>10.979999999999999</c:v>
                </c:pt>
                <c:pt idx="10">
                  <c:v>13.93</c:v>
                </c:pt>
                <c:pt idx="11">
                  <c:v>20.22</c:v>
                </c:pt>
                <c:pt idx="12">
                  <c:v>22.77</c:v>
                </c:pt>
                <c:pt idx="13">
                  <c:v>21.62</c:v>
                </c:pt>
                <c:pt idx="14">
                  <c:v>30.560000000000002</c:v>
                </c:pt>
                <c:pt idx="15">
                  <c:v>40.64</c:v>
                </c:pt>
                <c:pt idx="16">
                  <c:v>34.880000000000003</c:v>
                </c:pt>
                <c:pt idx="17">
                  <c:v>47.04</c:v>
                </c:pt>
                <c:pt idx="18">
                  <c:v>67.599999999999994</c:v>
                </c:pt>
                <c:pt idx="19">
                  <c:v>65.45</c:v>
                </c:pt>
                <c:pt idx="20">
                  <c:v>80.17</c:v>
                </c:pt>
                <c:pt idx="21">
                  <c:v>96.03</c:v>
                </c:pt>
              </c:numCache>
            </c:numRef>
          </c:val>
        </c:ser>
        <c:ser>
          <c:idx val="9"/>
          <c:order val="8"/>
          <c:tx>
            <c:strRef>
              <c:f>Tabelle1!$A$11</c:f>
              <c:strCache>
                <c:ptCount val="1"/>
                <c:pt idx="0">
                  <c:v>Tabak</c:v>
                </c:pt>
              </c:strCache>
            </c:strRef>
          </c:tx>
          <c:invertIfNegative val="0"/>
          <c:cat>
            <c:strRef>
              <c:f>Tabelle1!$B$1:$W$1</c:f>
              <c:strCache>
                <c:ptCount val="22"/>
                <c:pt idx="0">
                  <c:v>1990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</c:strCache>
            </c:strRef>
          </c:cat>
          <c:val>
            <c:numRef>
              <c:f>Tabelle1!$B$11:$W$11</c:f>
              <c:numCache>
                <c:formatCode>#,##0.00</c:formatCode>
                <c:ptCount val="22"/>
                <c:pt idx="0">
                  <c:v>0.9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6.76</c:v>
                </c:pt>
                <c:pt idx="5">
                  <c:v>0</c:v>
                </c:pt>
                <c:pt idx="6">
                  <c:v>3.85</c:v>
                </c:pt>
                <c:pt idx="7">
                  <c:v>0.03</c:v>
                </c:pt>
                <c:pt idx="8">
                  <c:v>0</c:v>
                </c:pt>
                <c:pt idx="9">
                  <c:v>0</c:v>
                </c:pt>
                <c:pt idx="10">
                  <c:v>1.9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0471424"/>
        <c:axId val="130663552"/>
      </c:barChart>
      <c:catAx>
        <c:axId val="130471424"/>
        <c:scaling>
          <c:orientation val="minMax"/>
        </c:scaling>
        <c:delete val="0"/>
        <c:axPos val="b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30663552"/>
        <c:crosses val="autoZero"/>
        <c:auto val="1"/>
        <c:lblAlgn val="ctr"/>
        <c:lblOffset val="100"/>
        <c:noMultiLvlLbl val="0"/>
      </c:catAx>
      <c:valAx>
        <c:axId val="130663552"/>
        <c:scaling>
          <c:orientation val="minMax"/>
        </c:scaling>
        <c:delete val="0"/>
        <c:axPos val="l"/>
        <c:majorGridlines/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304714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852990096130235"/>
          <c:y val="0.1829653479549874"/>
          <c:w val="0.24147009903869751"/>
          <c:h val="0.64367921621133395"/>
        </c:manualLayout>
      </c:layout>
      <c:overlay val="1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+mj-lt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0.944</cdr:y>
    </cdr:from>
    <cdr:to>
      <cdr:x>1</cdr:x>
      <cdr:y>1</cdr:y>
    </cdr:to>
    <cdr:sp macro="" textlink="">
      <cdr:nvSpPr>
        <cdr:cNvPr id="3" name="Inhaltsplatzhalter 3"/>
        <cdr:cNvSpPr>
          <a:spLocks xmlns:a="http://schemas.openxmlformats.org/drawingml/2006/main" noGrp="1"/>
        </cdr:cNvSpPr>
      </cdr:nvSpPr>
      <cdr:spPr bwMode="auto">
        <a:xfrm xmlns:a="http://schemas.openxmlformats.org/drawingml/2006/main">
          <a:off x="0" y="4704770"/>
          <a:ext cx="7886700" cy="27909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>
          <a:lvl1pPr marL="0" indent="0" algn="r" defTabSz="685800" rtl="0" eaLnBrk="1" fontAlgn="base" hangingPunct="1">
            <a:lnSpc>
              <a:spcPct val="100000"/>
            </a:lnSpc>
            <a:spcBef>
              <a:spcPts val="750"/>
            </a:spcBef>
            <a:spcAft>
              <a:spcPct val="0"/>
            </a:spcAft>
            <a:buFont typeface="Arial" panose="020B0604020202020204" pitchFamily="34" charset="0"/>
            <a:buNone/>
            <a:defRPr sz="1200" kern="1200" spc="40" baseline="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514350" indent="-171450" algn="l" defTabSz="685800" rtl="0" eaLnBrk="1" fontAlgn="base" hangingPunct="1">
            <a:lnSpc>
              <a:spcPct val="100000"/>
            </a:lnSpc>
            <a:spcBef>
              <a:spcPts val="375"/>
            </a:spcBef>
            <a:spcAft>
              <a:spcPct val="0"/>
            </a:spcAft>
            <a:buClr>
              <a:srgbClr val="009973"/>
            </a:buClr>
            <a:buFont typeface="Arial" panose="020B0604020202020204" pitchFamily="34" charset="0"/>
            <a:buChar char="›"/>
            <a:defRPr sz="1600" kern="1200" spc="30" baseline="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857250" indent="-171450" algn="l" defTabSz="685800" rtl="0" eaLnBrk="1" fontAlgn="base" hangingPunct="1">
            <a:lnSpc>
              <a:spcPct val="90000"/>
            </a:lnSpc>
            <a:spcBef>
              <a:spcPts val="375"/>
            </a:spcBef>
            <a:spcAft>
              <a:spcPct val="0"/>
            </a:spcAft>
            <a:buFont typeface="Arial" panose="020B0604020202020204" pitchFamily="34" charset="0"/>
            <a:buChar char="•"/>
            <a:defRPr sz="15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200150" indent="-171450" algn="l" defTabSz="685800" rtl="0" eaLnBrk="1" fontAlgn="base" hangingPunct="1">
            <a:lnSpc>
              <a:spcPct val="90000"/>
            </a:lnSpc>
            <a:spcBef>
              <a:spcPts val="375"/>
            </a:spcBef>
            <a:spcAft>
              <a:spcPct val="0"/>
            </a:spcAft>
            <a:buFont typeface="Arial" panose="020B0604020202020204" pitchFamily="34" charset="0"/>
            <a:buChar char="•"/>
            <a:defRPr sz="13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543050" indent="-171450" algn="l" defTabSz="685800" rtl="0" eaLnBrk="1" fontAlgn="base" hangingPunct="1">
            <a:lnSpc>
              <a:spcPct val="90000"/>
            </a:lnSpc>
            <a:spcBef>
              <a:spcPts val="375"/>
            </a:spcBef>
            <a:spcAft>
              <a:spcPct val="0"/>
            </a:spcAft>
            <a:buFont typeface="Arial" panose="020B0604020202020204" pitchFamily="34" charset="0"/>
            <a:buChar char="•"/>
            <a:defRPr sz="13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1885950" indent="-171450" algn="l" defTabSz="685800" rtl="0" eaLnBrk="1" latinLnBrk="0" hangingPunct="1">
            <a:lnSpc>
              <a:spcPct val="90000"/>
            </a:lnSpc>
            <a:spcBef>
              <a:spcPts val="375"/>
            </a:spcBef>
            <a:buFont typeface="Arial" panose="020B0604020202020204" pitchFamily="34" charset="0"/>
            <a:buChar char="•"/>
            <a:defRPr sz="135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228850" indent="-171450" algn="l" defTabSz="685800" rtl="0" eaLnBrk="1" latinLnBrk="0" hangingPunct="1">
            <a:lnSpc>
              <a:spcPct val="90000"/>
            </a:lnSpc>
            <a:spcBef>
              <a:spcPts val="375"/>
            </a:spcBef>
            <a:buFont typeface="Arial" panose="020B0604020202020204" pitchFamily="34" charset="0"/>
            <a:buChar char="•"/>
            <a:defRPr sz="135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2571750" indent="-171450" algn="l" defTabSz="685800" rtl="0" eaLnBrk="1" latinLnBrk="0" hangingPunct="1">
            <a:lnSpc>
              <a:spcPct val="90000"/>
            </a:lnSpc>
            <a:spcBef>
              <a:spcPts val="375"/>
            </a:spcBef>
            <a:buFont typeface="Arial" panose="020B0604020202020204" pitchFamily="34" charset="0"/>
            <a:buChar char="•"/>
            <a:defRPr sz="135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2914650" indent="-171450" algn="l" defTabSz="685800" rtl="0" eaLnBrk="1" latinLnBrk="0" hangingPunct="1">
            <a:lnSpc>
              <a:spcPct val="90000"/>
            </a:lnSpc>
            <a:spcBef>
              <a:spcPts val="375"/>
            </a:spcBef>
            <a:buFont typeface="Arial" panose="020B0604020202020204" pitchFamily="34" charset="0"/>
            <a:buChar char="•"/>
            <a:defRPr sz="135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/>
            <a:t>Quelle: FiBL (</a:t>
          </a:r>
          <a:r>
            <a:rPr lang="en-US" dirty="0" err="1"/>
            <a:t>bis</a:t>
          </a:r>
          <a:r>
            <a:rPr lang="en-US" dirty="0"/>
            <a:t> </a:t>
          </a:r>
          <a:r>
            <a:rPr lang="en-US" dirty="0" smtClean="0"/>
            <a:t>1996) </a:t>
          </a:r>
          <a:r>
            <a:rPr lang="en-US" dirty="0"/>
            <a:t>und BfS (ab </a:t>
          </a:r>
          <a:r>
            <a:rPr lang="en-US" dirty="0" smtClean="0"/>
            <a:t>1997)</a:t>
          </a:r>
          <a:endParaRPr lang="en-US" dirty="0"/>
        </a:p>
        <a:p xmlns:a="http://schemas.openxmlformats.org/drawingml/2006/main">
          <a:endParaRPr lang="de-CH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0.61648</cdr:x>
      <cdr:y>0.93808</cdr:y>
    </cdr:from>
    <cdr:to>
      <cdr:x>1</cdr:x>
      <cdr:y>1</cdr:y>
    </cdr:to>
    <cdr:sp macro="" textlink="">
      <cdr:nvSpPr>
        <cdr:cNvPr id="3" name="Textfeld 1"/>
        <cdr:cNvSpPr txBox="1"/>
      </cdr:nvSpPr>
      <cdr:spPr>
        <a:xfrm xmlns:a="http://schemas.openxmlformats.org/drawingml/2006/main">
          <a:off x="4861991" y="4564409"/>
          <a:ext cx="3024709" cy="3012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de-CH" sz="1200" dirty="0" smtClean="0">
              <a:solidFill>
                <a:schemeClr val="tx1"/>
              </a:solidFill>
            </a:rPr>
            <a:t>Quelle: FiBL (bis 1996) und BfS (ab 1997)</a:t>
          </a:r>
          <a:endParaRPr lang="de-CH" sz="1200" dirty="0">
            <a:solidFill>
              <a:schemeClr val="tx1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0.61648</cdr:x>
      <cdr:y>0.93808</cdr:y>
    </cdr:from>
    <cdr:to>
      <cdr:x>1</cdr:x>
      <cdr:y>1</cdr:y>
    </cdr:to>
    <cdr:sp macro="" textlink="">
      <cdr:nvSpPr>
        <cdr:cNvPr id="3" name="Textfeld 1"/>
        <cdr:cNvSpPr txBox="1"/>
      </cdr:nvSpPr>
      <cdr:spPr>
        <a:xfrm xmlns:a="http://schemas.openxmlformats.org/drawingml/2006/main">
          <a:off x="4861991" y="4564410"/>
          <a:ext cx="3024709" cy="3012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de-CH" sz="1200" dirty="0" smtClean="0">
              <a:solidFill>
                <a:schemeClr val="tx1"/>
              </a:solidFill>
            </a:rPr>
            <a:t>Quelle: FiBL (bis 1996) und </a:t>
          </a:r>
          <a:r>
            <a:rPr lang="de-CH" sz="1200" dirty="0" err="1" smtClean="0">
              <a:solidFill>
                <a:schemeClr val="tx1"/>
              </a:solidFill>
            </a:rPr>
            <a:t>BfS</a:t>
          </a:r>
          <a:r>
            <a:rPr lang="de-CH" sz="1200" dirty="0" smtClean="0">
              <a:solidFill>
                <a:schemeClr val="tx1"/>
              </a:solidFill>
            </a:rPr>
            <a:t> (ab 1997)</a:t>
          </a:r>
          <a:endParaRPr lang="de-CH" sz="1200" dirty="0">
            <a:solidFill>
              <a:schemeClr val="tx1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0.74113</cdr:x>
      <cdr:y>0.94439</cdr:y>
    </cdr:from>
    <cdr:to>
      <cdr:x>1</cdr:x>
      <cdr:y>1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3006278" y="4471997"/>
          <a:ext cx="1032322" cy="2603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de-CH" sz="1200" dirty="0" smtClean="0">
              <a:solidFill>
                <a:schemeClr val="tx1"/>
              </a:solidFill>
            </a:rPr>
            <a:t>Quelle: BfS</a:t>
          </a:r>
          <a:endParaRPr lang="de-CH" sz="1200" dirty="0">
            <a:solidFill>
              <a:schemeClr val="tx1"/>
            </a:solidFill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0.74113</cdr:x>
      <cdr:y>0.94439</cdr:y>
    </cdr:from>
    <cdr:to>
      <cdr:x>1</cdr:x>
      <cdr:y>1</cdr:y>
    </cdr:to>
    <cdr:sp macro="" textlink="">
      <cdr:nvSpPr>
        <cdr:cNvPr id="3" name="Textfeld 1"/>
        <cdr:cNvSpPr txBox="1"/>
      </cdr:nvSpPr>
      <cdr:spPr>
        <a:xfrm xmlns:a="http://schemas.openxmlformats.org/drawingml/2006/main">
          <a:off x="6929015" y="4831232"/>
          <a:ext cx="1008485" cy="2778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de-CH" sz="1200" dirty="0" smtClean="0">
              <a:solidFill>
                <a:schemeClr val="tx1"/>
              </a:solidFill>
            </a:rPr>
            <a:t>Quelle: BfS</a:t>
          </a:r>
          <a:endParaRPr lang="de-CH" sz="1200" dirty="0">
            <a:solidFill>
              <a:schemeClr val="tx1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93671" cy="477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55" tIns="48578" rIns="97155" bIns="48578" numCol="1" anchor="t" anchorCtr="0" compatLnSpc="1">
            <a:prstTxWarp prst="textNoShape">
              <a:avLst/>
            </a:prstTxWarp>
          </a:bodyPr>
          <a:lstStyle>
            <a:lvl1pPr defTabSz="965293">
              <a:defRPr sz="1200" b="0">
                <a:latin typeface="Times New Roman" charset="0"/>
              </a:defRPr>
            </a:lvl1pPr>
          </a:lstStyle>
          <a:p>
            <a:pPr>
              <a:defRPr/>
            </a:pPr>
            <a:r>
              <a:rPr lang="de-DE"/>
              <a:t>FiBL</a:t>
            </a:r>
            <a:endParaRPr lang="de-CH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8988" y="0"/>
            <a:ext cx="3093670" cy="477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55" tIns="48578" rIns="97155" bIns="48578" numCol="1" anchor="t" anchorCtr="0" compatLnSpc="1">
            <a:prstTxWarp prst="textNoShape">
              <a:avLst/>
            </a:prstTxWarp>
          </a:bodyPr>
          <a:lstStyle>
            <a:lvl1pPr algn="r" defTabSz="965293">
              <a:defRPr sz="1200" b="0">
                <a:latin typeface="Times New Roman" charset="0"/>
              </a:defRPr>
            </a:lvl1pPr>
          </a:lstStyle>
          <a:p>
            <a:pPr>
              <a:defRPr/>
            </a:pPr>
            <a:fld id="{179996A0-4869-4378-B4CA-00DE62A2639E}" type="datetime1">
              <a:rPr lang="de-DE" smtClean="0"/>
              <a:t>15.05.2017</a:t>
            </a:fld>
            <a:endParaRPr lang="de-CH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729282"/>
            <a:ext cx="3093671" cy="480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55" tIns="48578" rIns="97155" bIns="48578" numCol="1" anchor="b" anchorCtr="0" compatLnSpc="1">
            <a:prstTxWarp prst="textNoShape">
              <a:avLst/>
            </a:prstTxWarp>
          </a:bodyPr>
          <a:lstStyle>
            <a:lvl1pPr defTabSz="965293">
              <a:defRPr sz="1200" b="0">
                <a:latin typeface="Times New Roman" charset="0"/>
              </a:defRPr>
            </a:lvl1pPr>
          </a:lstStyle>
          <a:p>
            <a:pPr>
              <a:defRPr/>
            </a:pPr>
            <a:r>
              <a:rPr lang="de-CH"/>
              <a:t>www.fibl.org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8988" y="9729282"/>
            <a:ext cx="3093670" cy="480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55" tIns="48578" rIns="97155" bIns="48578" numCol="1" anchor="b" anchorCtr="0" compatLnSpc="1">
            <a:prstTxWarp prst="textNoShape">
              <a:avLst/>
            </a:prstTxWarp>
          </a:bodyPr>
          <a:lstStyle>
            <a:lvl1pPr algn="r" defTabSz="965293">
              <a:defRPr sz="1200" b="0">
                <a:latin typeface="Times New Roman" charset="0"/>
              </a:defRPr>
            </a:lvl1pPr>
          </a:lstStyle>
          <a:p>
            <a:pPr>
              <a:defRPr/>
            </a:pPr>
            <a:fld id="{C9AAA821-03F2-4105-9D3D-E6CC72E67156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115229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93671" cy="477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55" tIns="48578" rIns="97155" bIns="48578" numCol="1" anchor="t" anchorCtr="0" compatLnSpc="1">
            <a:prstTxWarp prst="textNoShape">
              <a:avLst/>
            </a:prstTxWarp>
          </a:bodyPr>
          <a:lstStyle>
            <a:lvl1pPr defTabSz="965293">
              <a:defRPr sz="1200" b="0">
                <a:latin typeface="Times New Roman" charset="0"/>
              </a:defRPr>
            </a:lvl1pPr>
          </a:lstStyle>
          <a:p>
            <a:pPr>
              <a:defRPr/>
            </a:pPr>
            <a:r>
              <a:rPr lang="de-DE"/>
              <a:t>FiBL</a:t>
            </a:r>
            <a:endParaRPr lang="de-CH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88988" y="0"/>
            <a:ext cx="3093670" cy="477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55" tIns="48578" rIns="97155" bIns="48578" numCol="1" anchor="t" anchorCtr="0" compatLnSpc="1">
            <a:prstTxWarp prst="textNoShape">
              <a:avLst/>
            </a:prstTxWarp>
          </a:bodyPr>
          <a:lstStyle>
            <a:lvl1pPr algn="r" defTabSz="965293">
              <a:defRPr sz="1200" b="0">
                <a:latin typeface="Times New Roman" charset="0"/>
              </a:defRPr>
            </a:lvl1pPr>
          </a:lstStyle>
          <a:p>
            <a:pPr>
              <a:defRPr/>
            </a:pPr>
            <a:fld id="{3078F8A0-428A-4BA9-AE74-5DE5C5759315}" type="datetime1">
              <a:rPr lang="de-DE" smtClean="0"/>
              <a:t>15.05.2017</a:t>
            </a:fld>
            <a:endParaRPr lang="de-CH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31875" y="798513"/>
            <a:ext cx="5100638" cy="382746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861" y="4866284"/>
            <a:ext cx="5210480" cy="462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55" tIns="48578" rIns="97155" bIns="485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noProof="0"/>
              <a:t>Mastertextformat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29282"/>
            <a:ext cx="3093671" cy="480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55" tIns="48578" rIns="97155" bIns="48578" numCol="1" anchor="b" anchorCtr="0" compatLnSpc="1">
            <a:prstTxWarp prst="textNoShape">
              <a:avLst/>
            </a:prstTxWarp>
          </a:bodyPr>
          <a:lstStyle>
            <a:lvl1pPr defTabSz="965293">
              <a:defRPr sz="1200" b="0">
                <a:latin typeface="Times New Roman" charset="0"/>
              </a:defRPr>
            </a:lvl1pPr>
          </a:lstStyle>
          <a:p>
            <a:pPr>
              <a:defRPr/>
            </a:pPr>
            <a:r>
              <a:rPr lang="de-CH"/>
              <a:t>www.fibl.org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8988" y="9729282"/>
            <a:ext cx="3093670" cy="480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55" tIns="48578" rIns="97155" bIns="48578" numCol="1" anchor="b" anchorCtr="0" compatLnSpc="1">
            <a:prstTxWarp prst="textNoShape">
              <a:avLst/>
            </a:prstTxWarp>
          </a:bodyPr>
          <a:lstStyle>
            <a:lvl1pPr algn="r" defTabSz="965293">
              <a:defRPr sz="1200" b="0">
                <a:latin typeface="Times New Roman" charset="0"/>
              </a:defRPr>
            </a:lvl1pPr>
          </a:lstStyle>
          <a:p>
            <a:pPr>
              <a:defRPr/>
            </a:pPr>
            <a:fld id="{FF552329-D149-46D8-A6E1-DEE19B321DB1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8408899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28FD76-841E-4B90-8416-B30FFE899599}" type="slidenum">
              <a:rPr lang="de-DE" altLang="de-DE" smtClean="0"/>
              <a:pPr>
                <a:defRPr/>
              </a:pPr>
              <a:t>6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8570640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28FD76-841E-4B90-8416-B30FFE899599}" type="slidenum">
              <a:rPr lang="de-DE" altLang="de-DE" smtClean="0"/>
              <a:pPr>
                <a:defRPr/>
              </a:pPr>
              <a:t>7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265461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hyperlink" Target="mailto:vorname.name@fibl.org" TargetMode="External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9" Type="http://schemas.openxmlformats.org/officeDocument/2006/relationships/image" Target="../media/image10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 userDrawn="1"/>
        </p:nvSpPr>
        <p:spPr bwMode="auto">
          <a:xfrm>
            <a:off x="838200" y="1600200"/>
            <a:ext cx="617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de-DE" sz="1800" b="0"/>
          </a:p>
        </p:txBody>
      </p:sp>
      <p:sp>
        <p:nvSpPr>
          <p:cNvPr id="5" name="Textfeld 4"/>
          <p:cNvSpPr txBox="1">
            <a:spLocks noChangeArrowheads="1"/>
          </p:cNvSpPr>
          <p:nvPr userDrawn="1"/>
        </p:nvSpPr>
        <p:spPr bwMode="auto">
          <a:xfrm>
            <a:off x="4424363" y="506413"/>
            <a:ext cx="4495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de-DE" sz="1600" b="0">
                <a:ea typeface="Arial" charset="0"/>
                <a:cs typeface="Arial" charset="0"/>
              </a:rPr>
              <a:t>Research Institute of Organic Agriculture</a:t>
            </a:r>
            <a:br>
              <a:rPr lang="de-DE" sz="1600" b="0">
                <a:ea typeface="Arial" charset="0"/>
                <a:cs typeface="Arial" charset="0"/>
              </a:rPr>
            </a:br>
            <a:r>
              <a:rPr lang="de-DE" sz="1600" b="0">
                <a:ea typeface="Arial" charset="0"/>
                <a:cs typeface="Arial" charset="0"/>
              </a:rPr>
              <a:t>Forschungsinstitut für biologischen Landbau</a:t>
            </a:r>
          </a:p>
        </p:txBody>
      </p:sp>
      <p:pic>
        <p:nvPicPr>
          <p:cNvPr id="6" name="Bild 19" descr="Claim_FiBL_fr_trans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88900"/>
            <a:ext cx="3771900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Bild 13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9750" y="1480095"/>
            <a:ext cx="2762250" cy="1846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Bild 15"/>
          <p:cNvPicPr>
            <a:picLocks noChangeAspect="1"/>
          </p:cNvPicPr>
          <p:nvPr userDrawn="1"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9"/>
          <a:stretch/>
        </p:blipFill>
        <p:spPr bwMode="auto">
          <a:xfrm>
            <a:off x="5696175" y="1460163"/>
            <a:ext cx="1108073" cy="1868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Bild 16" descr="4_C.Notz_Kuh_Kontrolle.jpg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6413" y="1462088"/>
            <a:ext cx="1111250" cy="187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Bild 17" descr="2_FiBL18.jpg"/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9138" y="1466850"/>
            <a:ext cx="1098550" cy="186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Bild 18"/>
          <p:cNvPicPr>
            <a:picLocks noChangeAspect="1"/>
          </p:cNvPicPr>
          <p:nvPr userDrawn="1"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605"/>
          <a:stretch/>
        </p:blipFill>
        <p:spPr bwMode="auto">
          <a:xfrm>
            <a:off x="3353780" y="1480096"/>
            <a:ext cx="1114647" cy="189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itel 3"/>
          <p:cNvSpPr>
            <a:spLocks noGrp="1"/>
          </p:cNvSpPr>
          <p:nvPr>
            <p:ph type="ctrTitle" sz="quarter"/>
          </p:nvPr>
        </p:nvSpPr>
        <p:spPr>
          <a:xfrm>
            <a:off x="545041" y="4317999"/>
            <a:ext cx="8251825" cy="846666"/>
          </a:xfrm>
        </p:spPr>
        <p:txBody>
          <a:bodyPr lIns="0" tIns="0"/>
          <a:lstStyle>
            <a:lvl1pPr>
              <a:defRPr sz="3600"/>
            </a:lvl1pPr>
          </a:lstStyle>
          <a:p>
            <a:r>
              <a:rPr lang="de-CH" dirty="0" smtClean="0"/>
              <a:t>Mastertitelformat bearbeiten</a:t>
            </a:r>
            <a:endParaRPr lang="de-DE" dirty="0" smtClean="0"/>
          </a:p>
        </p:txBody>
      </p:sp>
      <p:sp>
        <p:nvSpPr>
          <p:cNvPr id="17" name="Untertitel 4"/>
          <p:cNvSpPr>
            <a:spLocks noGrp="1"/>
          </p:cNvSpPr>
          <p:nvPr>
            <p:ph type="subTitle" sz="quarter" idx="1"/>
          </p:nvPr>
        </p:nvSpPr>
        <p:spPr>
          <a:xfrm>
            <a:off x="533400" y="5892800"/>
            <a:ext cx="8251825" cy="508000"/>
          </a:xfrm>
        </p:spPr>
        <p:txBody>
          <a:bodyPr/>
          <a:lstStyle>
            <a:lvl1pPr>
              <a:buNone/>
              <a:defRPr sz="1800"/>
            </a:lvl1pPr>
          </a:lstStyle>
          <a:p>
            <a:r>
              <a:rPr lang="de-CH" dirty="0" smtClean="0"/>
              <a:t>Vorname Name (</a:t>
            </a:r>
            <a:r>
              <a:rPr lang="de-CH" dirty="0" smtClean="0">
                <a:hlinkClick r:id="rId8"/>
              </a:rPr>
              <a:t>vorname.name@fibl.org</a:t>
            </a:r>
            <a:r>
              <a:rPr lang="de-CH" dirty="0" smtClean="0"/>
              <a:t>)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pic>
        <p:nvPicPr>
          <p:cNvPr id="13" name="Bild 14"/>
          <p:cNvPicPr>
            <a:picLocks noChangeAspect="1"/>
          </p:cNvPicPr>
          <p:nvPr userDrawn="1"/>
        </p:nvPicPr>
        <p:blipFill rotWithShape="1">
          <a:blip r:embed="rId9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027989" y="1460163"/>
            <a:ext cx="1116012" cy="18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5043" y="222248"/>
            <a:ext cx="8251825" cy="717550"/>
          </a:xfrm>
        </p:spPr>
        <p:txBody>
          <a:bodyPr lIns="0" tIns="0"/>
          <a:lstStyle/>
          <a:p>
            <a:r>
              <a:rPr lang="de-CH" dirty="0" smtClean="0"/>
              <a:t>Mastertitelformat bearbeiten</a:t>
            </a:r>
            <a:endParaRPr lang="de-DE" dirty="0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sldNum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45F4A-627C-46CC-A829-F961C7C4172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20" name="Inhaltsplatzhalter 2"/>
          <p:cNvSpPr>
            <a:spLocks noGrp="1"/>
          </p:cNvSpPr>
          <p:nvPr>
            <p:ph sz="half" idx="28" hasCustomPrompt="1"/>
          </p:nvPr>
        </p:nvSpPr>
        <p:spPr>
          <a:xfrm>
            <a:off x="683568" y="3645024"/>
            <a:ext cx="2376264" cy="2500272"/>
          </a:xfrm>
        </p:spPr>
        <p:txBody>
          <a:bodyPr tIns="0"/>
          <a:lstStyle>
            <a:lvl1pPr algn="l">
              <a:spcAft>
                <a:spcPts val="1488"/>
              </a:spcAft>
              <a:buSzPct val="100000"/>
              <a:buFontTx/>
              <a:buNone/>
              <a:defRPr/>
            </a:lvl1pPr>
            <a:lvl2pPr>
              <a:buSzPct val="100000"/>
              <a:buFontTx/>
              <a:buBlip>
                <a:blip r:embed="rId2"/>
              </a:buBlip>
              <a:defRPr/>
            </a:lvl2pPr>
            <a:lvl3pPr>
              <a:buSzPct val="100000"/>
              <a:buFontTx/>
              <a:buBlip>
                <a:blip r:embed="rId2"/>
              </a:buBlip>
              <a:defRPr/>
            </a:lvl3pPr>
            <a:lvl4pPr>
              <a:buSzPct val="100000"/>
              <a:buFontTx/>
              <a:buBlip>
                <a:blip r:embed="rId2"/>
              </a:buBlip>
              <a:defRPr/>
            </a:lvl4pPr>
            <a:lvl5pPr>
              <a:buSzPct val="100000"/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de-CH" dirty="0" smtClean="0"/>
              <a:t>Bild</a:t>
            </a:r>
          </a:p>
        </p:txBody>
      </p:sp>
      <p:sp>
        <p:nvSpPr>
          <p:cNvPr id="21" name="Inhaltsplatzhalter 2"/>
          <p:cNvSpPr>
            <a:spLocks noGrp="1"/>
          </p:cNvSpPr>
          <p:nvPr>
            <p:ph sz="half" idx="29" hasCustomPrompt="1"/>
          </p:nvPr>
        </p:nvSpPr>
        <p:spPr>
          <a:xfrm>
            <a:off x="703701" y="1042275"/>
            <a:ext cx="2376264" cy="2500272"/>
          </a:xfrm>
        </p:spPr>
        <p:txBody>
          <a:bodyPr tIns="0"/>
          <a:lstStyle>
            <a:lvl1pPr algn="l">
              <a:spcAft>
                <a:spcPts val="1488"/>
              </a:spcAft>
              <a:buSzPct val="100000"/>
              <a:buFontTx/>
              <a:buNone/>
              <a:defRPr/>
            </a:lvl1pPr>
            <a:lvl2pPr>
              <a:buSzPct val="100000"/>
              <a:buFontTx/>
              <a:buBlip>
                <a:blip r:embed="rId2"/>
              </a:buBlip>
              <a:defRPr/>
            </a:lvl2pPr>
            <a:lvl3pPr>
              <a:buSzPct val="100000"/>
              <a:buFontTx/>
              <a:buBlip>
                <a:blip r:embed="rId2"/>
              </a:buBlip>
              <a:defRPr/>
            </a:lvl3pPr>
            <a:lvl4pPr>
              <a:buSzPct val="100000"/>
              <a:buFontTx/>
              <a:buBlip>
                <a:blip r:embed="rId2"/>
              </a:buBlip>
              <a:defRPr/>
            </a:lvl4pPr>
            <a:lvl5pPr>
              <a:buSzPct val="100000"/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de-CH" dirty="0" smtClean="0"/>
              <a:t>Bild</a:t>
            </a:r>
          </a:p>
        </p:txBody>
      </p:sp>
      <p:sp>
        <p:nvSpPr>
          <p:cNvPr id="22" name="Inhaltsplatzhalter 2"/>
          <p:cNvSpPr>
            <a:spLocks noGrp="1"/>
          </p:cNvSpPr>
          <p:nvPr>
            <p:ph sz="half" idx="30" hasCustomPrompt="1"/>
          </p:nvPr>
        </p:nvSpPr>
        <p:spPr>
          <a:xfrm>
            <a:off x="6167075" y="3641328"/>
            <a:ext cx="2376264" cy="2500272"/>
          </a:xfrm>
        </p:spPr>
        <p:txBody>
          <a:bodyPr tIns="0"/>
          <a:lstStyle>
            <a:lvl1pPr algn="l">
              <a:spcAft>
                <a:spcPts val="1488"/>
              </a:spcAft>
              <a:buSzPct val="100000"/>
              <a:buFontTx/>
              <a:buNone/>
              <a:defRPr/>
            </a:lvl1pPr>
            <a:lvl2pPr>
              <a:buSzPct val="100000"/>
              <a:buFontTx/>
              <a:buBlip>
                <a:blip r:embed="rId2"/>
              </a:buBlip>
              <a:defRPr/>
            </a:lvl2pPr>
            <a:lvl3pPr>
              <a:buSzPct val="100000"/>
              <a:buFontTx/>
              <a:buBlip>
                <a:blip r:embed="rId2"/>
              </a:buBlip>
              <a:defRPr/>
            </a:lvl3pPr>
            <a:lvl4pPr>
              <a:buSzPct val="100000"/>
              <a:buFontTx/>
              <a:buBlip>
                <a:blip r:embed="rId2"/>
              </a:buBlip>
              <a:defRPr/>
            </a:lvl4pPr>
            <a:lvl5pPr>
              <a:buSzPct val="100000"/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de-CH" dirty="0" smtClean="0"/>
              <a:t>Bild</a:t>
            </a:r>
          </a:p>
        </p:txBody>
      </p:sp>
      <p:sp>
        <p:nvSpPr>
          <p:cNvPr id="23" name="Inhaltsplatzhalter 2"/>
          <p:cNvSpPr>
            <a:spLocks noGrp="1"/>
          </p:cNvSpPr>
          <p:nvPr>
            <p:ph sz="half" idx="31" hasCustomPrompt="1"/>
          </p:nvPr>
        </p:nvSpPr>
        <p:spPr>
          <a:xfrm>
            <a:off x="6155574" y="1042275"/>
            <a:ext cx="2376264" cy="2500272"/>
          </a:xfrm>
        </p:spPr>
        <p:txBody>
          <a:bodyPr tIns="0"/>
          <a:lstStyle>
            <a:lvl1pPr algn="l">
              <a:spcAft>
                <a:spcPts val="1488"/>
              </a:spcAft>
              <a:buSzPct val="100000"/>
              <a:buFontTx/>
              <a:buNone/>
              <a:defRPr/>
            </a:lvl1pPr>
            <a:lvl2pPr>
              <a:buSzPct val="100000"/>
              <a:buFontTx/>
              <a:buBlip>
                <a:blip r:embed="rId2"/>
              </a:buBlip>
              <a:defRPr/>
            </a:lvl2pPr>
            <a:lvl3pPr>
              <a:buSzPct val="100000"/>
              <a:buFontTx/>
              <a:buBlip>
                <a:blip r:embed="rId2"/>
              </a:buBlip>
              <a:defRPr/>
            </a:lvl3pPr>
            <a:lvl4pPr>
              <a:buSzPct val="100000"/>
              <a:buFontTx/>
              <a:buBlip>
                <a:blip r:embed="rId2"/>
              </a:buBlip>
              <a:defRPr/>
            </a:lvl4pPr>
            <a:lvl5pPr>
              <a:buSzPct val="100000"/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de-CH" dirty="0" smtClean="0"/>
              <a:t>Bild</a:t>
            </a:r>
          </a:p>
        </p:txBody>
      </p:sp>
      <p:sp>
        <p:nvSpPr>
          <p:cNvPr id="24" name="Inhaltsplatzhalter 2"/>
          <p:cNvSpPr>
            <a:spLocks noGrp="1"/>
          </p:cNvSpPr>
          <p:nvPr>
            <p:ph sz="half" idx="32" hasCustomPrompt="1"/>
          </p:nvPr>
        </p:nvSpPr>
        <p:spPr>
          <a:xfrm>
            <a:off x="3482823" y="1042275"/>
            <a:ext cx="2376264" cy="2500272"/>
          </a:xfrm>
        </p:spPr>
        <p:txBody>
          <a:bodyPr tIns="0"/>
          <a:lstStyle>
            <a:lvl1pPr algn="l">
              <a:spcAft>
                <a:spcPts val="1488"/>
              </a:spcAft>
              <a:buSzPct val="100000"/>
              <a:buFontTx/>
              <a:buNone/>
              <a:defRPr/>
            </a:lvl1pPr>
            <a:lvl2pPr>
              <a:buSzPct val="100000"/>
              <a:buFontTx/>
              <a:buBlip>
                <a:blip r:embed="rId2"/>
              </a:buBlip>
              <a:defRPr/>
            </a:lvl2pPr>
            <a:lvl3pPr>
              <a:buSzPct val="100000"/>
              <a:buFontTx/>
              <a:buBlip>
                <a:blip r:embed="rId2"/>
              </a:buBlip>
              <a:defRPr/>
            </a:lvl3pPr>
            <a:lvl4pPr>
              <a:buSzPct val="100000"/>
              <a:buFontTx/>
              <a:buBlip>
                <a:blip r:embed="rId2"/>
              </a:buBlip>
              <a:defRPr/>
            </a:lvl4pPr>
            <a:lvl5pPr>
              <a:buSzPct val="100000"/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de-CH" dirty="0" smtClean="0"/>
              <a:t>Bild</a:t>
            </a:r>
          </a:p>
        </p:txBody>
      </p:sp>
      <p:sp>
        <p:nvSpPr>
          <p:cNvPr id="25" name="Inhaltsplatzhalter 2"/>
          <p:cNvSpPr>
            <a:spLocks noGrp="1"/>
          </p:cNvSpPr>
          <p:nvPr>
            <p:ph sz="half" idx="33" hasCustomPrompt="1"/>
          </p:nvPr>
        </p:nvSpPr>
        <p:spPr>
          <a:xfrm>
            <a:off x="3482823" y="3645024"/>
            <a:ext cx="2376264" cy="2500272"/>
          </a:xfrm>
        </p:spPr>
        <p:txBody>
          <a:bodyPr tIns="0"/>
          <a:lstStyle>
            <a:lvl1pPr algn="l">
              <a:spcAft>
                <a:spcPts val="1488"/>
              </a:spcAft>
              <a:buSzPct val="100000"/>
              <a:buFontTx/>
              <a:buNone/>
              <a:defRPr/>
            </a:lvl1pPr>
            <a:lvl2pPr>
              <a:buSzPct val="100000"/>
              <a:buFontTx/>
              <a:buBlip>
                <a:blip r:embed="rId2"/>
              </a:buBlip>
              <a:defRPr/>
            </a:lvl2pPr>
            <a:lvl3pPr>
              <a:buSzPct val="100000"/>
              <a:buFontTx/>
              <a:buBlip>
                <a:blip r:embed="rId2"/>
              </a:buBlip>
              <a:defRPr/>
            </a:lvl3pPr>
            <a:lvl4pPr>
              <a:buSzPct val="100000"/>
              <a:buFontTx/>
              <a:buBlip>
                <a:blip r:embed="rId2"/>
              </a:buBlip>
              <a:defRPr/>
            </a:lvl4pPr>
            <a:lvl5pPr>
              <a:buSzPct val="100000"/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de-CH" dirty="0" smtClean="0"/>
              <a:t>Bild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5043" y="220134"/>
            <a:ext cx="8251825" cy="717550"/>
          </a:xfrm>
        </p:spPr>
        <p:txBody>
          <a:bodyPr lIns="0" tIns="0"/>
          <a:lstStyle/>
          <a:p>
            <a:r>
              <a:rPr lang="de-CH" dirty="0" smtClean="0"/>
              <a:t>Mastertitelformat bearbeiten</a:t>
            </a:r>
            <a:endParaRPr lang="de-DE" dirty="0"/>
          </a:p>
        </p:txBody>
      </p:sp>
      <p:sp>
        <p:nvSpPr>
          <p:cNvPr id="4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539751" y="1469114"/>
            <a:ext cx="3993637" cy="4686152"/>
          </a:xfrm>
        </p:spPr>
        <p:txBody>
          <a:bodyPr tIns="0"/>
          <a:lstStyle>
            <a:lvl1pPr marL="361950" marR="0" indent="-361950" algn="l" defTabSz="623888" rtl="0" eaLnBrk="0" fontAlgn="base" latinLnBrk="0" hangingPunct="0">
              <a:lnSpc>
                <a:spcPct val="100000"/>
              </a:lnSpc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SzPct val="100000"/>
              <a:buFontTx/>
              <a:buNone/>
              <a:tabLst/>
              <a:defRPr/>
            </a:lvl1pPr>
            <a:lvl2pPr>
              <a:buSzPct val="100000"/>
              <a:buFontTx/>
              <a:buBlip>
                <a:blip r:embed="rId2"/>
              </a:buBlip>
              <a:defRPr/>
            </a:lvl2pPr>
            <a:lvl3pPr>
              <a:buSzPct val="100000"/>
              <a:buFontTx/>
              <a:buBlip>
                <a:blip r:embed="rId2"/>
              </a:buBlip>
              <a:defRPr/>
            </a:lvl3pPr>
            <a:lvl4pPr>
              <a:buSzPct val="100000"/>
              <a:buFontTx/>
              <a:buBlip>
                <a:blip r:embed="rId2"/>
              </a:buBlip>
              <a:defRPr/>
            </a:lvl4pPr>
            <a:lvl5pPr>
              <a:buSzPct val="100000"/>
              <a:buFontTx/>
              <a:buBlip>
                <a:blip r:embed="rId2"/>
              </a:buBlip>
              <a:defRPr/>
            </a:lvl5pPr>
          </a:lstStyle>
          <a:p>
            <a:pPr marL="361950" marR="0" lvl="0" indent="-361950" algn="l" defTabSz="623888" rtl="0" eaLnBrk="0" fontAlgn="base" latinLnBrk="0" hangingPunct="0">
              <a:lnSpc>
                <a:spcPct val="100000"/>
              </a:lnSpc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SzPct val="100000"/>
              <a:buFontTx/>
              <a:buNone/>
              <a:tabLst/>
              <a:defRPr/>
            </a:pPr>
            <a:r>
              <a:rPr lang="de-CH" dirty="0" smtClean="0"/>
              <a:t>Bild</a:t>
            </a:r>
          </a:p>
          <a:p>
            <a:pPr lvl="0"/>
            <a:endParaRPr lang="de-CH" dirty="0" smtClean="0"/>
          </a:p>
        </p:txBody>
      </p:sp>
      <p:sp>
        <p:nvSpPr>
          <p:cNvPr id="5" name="Inhaltsplatzhalter 2"/>
          <p:cNvSpPr>
            <a:spLocks noGrp="1"/>
          </p:cNvSpPr>
          <p:nvPr>
            <p:ph sz="half" idx="15" hasCustomPrompt="1"/>
          </p:nvPr>
        </p:nvSpPr>
        <p:spPr>
          <a:xfrm>
            <a:off x="4702688" y="1469114"/>
            <a:ext cx="3993637" cy="2260037"/>
          </a:xfrm>
        </p:spPr>
        <p:txBody>
          <a:bodyPr tIns="0"/>
          <a:lstStyle>
            <a:lvl1pPr>
              <a:buSzPct val="100000"/>
              <a:buFontTx/>
              <a:buNone/>
              <a:defRPr/>
            </a:lvl1pPr>
            <a:lvl2pPr>
              <a:buSzPct val="100000"/>
              <a:buFontTx/>
              <a:buBlip>
                <a:blip r:embed="rId2"/>
              </a:buBlip>
              <a:defRPr/>
            </a:lvl2pPr>
            <a:lvl3pPr>
              <a:buSzPct val="100000"/>
              <a:buFontTx/>
              <a:buBlip>
                <a:blip r:embed="rId2"/>
              </a:buBlip>
              <a:defRPr/>
            </a:lvl3pPr>
            <a:lvl4pPr>
              <a:buSzPct val="100000"/>
              <a:buFontTx/>
              <a:buBlip>
                <a:blip r:embed="rId2"/>
              </a:buBlip>
              <a:defRPr/>
            </a:lvl4pPr>
            <a:lvl5pPr>
              <a:buSzPct val="100000"/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de-CH" dirty="0" smtClean="0"/>
              <a:t>Bild</a:t>
            </a:r>
          </a:p>
        </p:txBody>
      </p:sp>
      <p:sp>
        <p:nvSpPr>
          <p:cNvPr id="6" name="Inhaltsplatzhalter 2"/>
          <p:cNvSpPr>
            <a:spLocks noGrp="1"/>
          </p:cNvSpPr>
          <p:nvPr>
            <p:ph sz="half" idx="16" hasCustomPrompt="1"/>
          </p:nvPr>
        </p:nvSpPr>
        <p:spPr>
          <a:xfrm>
            <a:off x="4702688" y="3912163"/>
            <a:ext cx="3993637" cy="2260037"/>
          </a:xfrm>
        </p:spPr>
        <p:txBody>
          <a:bodyPr tIns="0"/>
          <a:lstStyle>
            <a:lvl1pPr marL="361950" marR="0" indent="-361950" algn="l" defTabSz="623888" rtl="0" eaLnBrk="0" fontAlgn="base" latinLnBrk="0" hangingPunct="0">
              <a:lnSpc>
                <a:spcPct val="100000"/>
              </a:lnSpc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SzPct val="100000"/>
              <a:buFontTx/>
              <a:buNone/>
              <a:tabLst/>
              <a:defRPr/>
            </a:lvl1pPr>
            <a:lvl2pPr>
              <a:buSzPct val="100000"/>
              <a:buFontTx/>
              <a:buBlip>
                <a:blip r:embed="rId2"/>
              </a:buBlip>
              <a:defRPr/>
            </a:lvl2pPr>
            <a:lvl3pPr>
              <a:buSzPct val="100000"/>
              <a:buFontTx/>
              <a:buBlip>
                <a:blip r:embed="rId2"/>
              </a:buBlip>
              <a:defRPr/>
            </a:lvl3pPr>
            <a:lvl4pPr>
              <a:buSzPct val="100000"/>
              <a:buFontTx/>
              <a:buBlip>
                <a:blip r:embed="rId2"/>
              </a:buBlip>
              <a:defRPr/>
            </a:lvl4pPr>
            <a:lvl5pPr>
              <a:buSzPct val="100000"/>
              <a:buFontTx/>
              <a:buBlip>
                <a:blip r:embed="rId2"/>
              </a:buBlip>
              <a:defRPr/>
            </a:lvl5pPr>
          </a:lstStyle>
          <a:p>
            <a:pPr marL="361950" marR="0" lvl="0" indent="-361950" algn="l" defTabSz="623888" rtl="0" eaLnBrk="0" fontAlgn="base" latinLnBrk="0" hangingPunct="0">
              <a:lnSpc>
                <a:spcPct val="100000"/>
              </a:lnSpc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SzPct val="100000"/>
              <a:buFontTx/>
              <a:buNone/>
              <a:tabLst/>
              <a:defRPr/>
            </a:pPr>
            <a:r>
              <a:rPr lang="de-CH" dirty="0" smtClean="0"/>
              <a:t>Bild</a:t>
            </a:r>
          </a:p>
          <a:p>
            <a:pPr lvl="0"/>
            <a:endParaRPr lang="de-CH" dirty="0" smtClean="0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FC7E3-8779-439D-9BCF-582C8F80632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 userDrawn="1"/>
        </p:nvSpPr>
        <p:spPr bwMode="auto">
          <a:xfrm>
            <a:off x="539750" y="1466850"/>
            <a:ext cx="8156575" cy="4705350"/>
          </a:xfrm>
          <a:prstGeom prst="rect">
            <a:avLst/>
          </a:prstGeom>
          <a:noFill/>
          <a:ln w="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1175" y="330201"/>
            <a:ext cx="8251825" cy="498475"/>
          </a:xfrm>
        </p:spPr>
        <p:txBody>
          <a:bodyPr lIns="0" tIns="0"/>
          <a:lstStyle/>
          <a:p>
            <a:r>
              <a:rPr lang="de-CH" smtClean="0"/>
              <a:t>Mastertitelformat bearbeiten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37633" y="1466850"/>
            <a:ext cx="8150226" cy="4692650"/>
          </a:xfrm>
        </p:spPr>
        <p:txBody>
          <a:bodyPr/>
          <a:lstStyle>
            <a:lvl1pPr>
              <a:buSzPct val="100000"/>
              <a:buFontTx/>
              <a:buNone/>
              <a:defRPr sz="2800"/>
            </a:lvl1pPr>
            <a:lvl2pPr>
              <a:buSzPct val="100000"/>
              <a:buFontTx/>
              <a:buBlip>
                <a:blip r:embed="rId2"/>
              </a:buBlip>
              <a:defRPr sz="2400"/>
            </a:lvl2pPr>
            <a:lvl3pPr>
              <a:buSzPct val="100000"/>
              <a:buFontTx/>
              <a:buBlip>
                <a:blip r:embed="rId2"/>
              </a:buBlip>
              <a:defRPr sz="2000"/>
            </a:lvl3pPr>
            <a:lvl4pPr>
              <a:buSzPct val="100000"/>
              <a:buFontTx/>
              <a:buBlip>
                <a:blip r:embed="rId2"/>
              </a:buBlip>
              <a:defRPr sz="1800"/>
            </a:lvl4pPr>
            <a:lvl5pPr>
              <a:buSzPct val="100000"/>
              <a:buFontTx/>
              <a:buBlip>
                <a:blip r:embed="rId2"/>
              </a:buBlip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dirty="0" smtClean="0"/>
              <a:t>Mastertextformat bearbeiten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92295-A362-4F5A-B0D2-3AA81946BC4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0" y="0"/>
            <a:ext cx="9143999" cy="6172201"/>
          </a:xfrm>
          <a:ln>
            <a:noFill/>
          </a:ln>
        </p:spPr>
        <p:txBody>
          <a:bodyPr tIns="0"/>
          <a:lstStyle>
            <a:lvl1pPr marL="361950" marR="0" indent="-361950" algn="l" defTabSz="623888" rtl="0" eaLnBrk="0" fontAlgn="base" latinLnBrk="0" hangingPunct="0">
              <a:lnSpc>
                <a:spcPct val="100000"/>
              </a:lnSpc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SzPct val="100000"/>
              <a:buFontTx/>
              <a:buNone/>
              <a:tabLst/>
              <a:defRPr sz="2800"/>
            </a:lvl1pPr>
            <a:lvl2pPr>
              <a:buSzPct val="100000"/>
              <a:buFontTx/>
              <a:buBlip>
                <a:blip r:embed="rId2"/>
              </a:buBlip>
              <a:defRPr sz="2400"/>
            </a:lvl2pPr>
            <a:lvl3pPr>
              <a:buSzPct val="100000"/>
              <a:buFontTx/>
              <a:buBlip>
                <a:blip r:embed="rId2"/>
              </a:buBlip>
              <a:defRPr sz="2000"/>
            </a:lvl3pPr>
            <a:lvl4pPr>
              <a:buSzPct val="100000"/>
              <a:buFontTx/>
              <a:buBlip>
                <a:blip r:embed="rId2"/>
              </a:buBlip>
              <a:defRPr sz="1800"/>
            </a:lvl4pPr>
            <a:lvl5pPr>
              <a:buSzPct val="100000"/>
              <a:buFontTx/>
              <a:buBlip>
                <a:blip r:embed="rId2"/>
              </a:buBlip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61950" marR="0" lvl="0" indent="-361950" algn="l" defTabSz="623888" rtl="0" eaLnBrk="0" fontAlgn="base" latinLnBrk="0" hangingPunct="0">
              <a:lnSpc>
                <a:spcPct val="100000"/>
              </a:lnSpc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SzPct val="100000"/>
              <a:buFontTx/>
              <a:buNone/>
              <a:tabLst/>
              <a:defRPr/>
            </a:pPr>
            <a:r>
              <a:rPr lang="de-CH" dirty="0" smtClean="0"/>
              <a:t>Bild</a:t>
            </a:r>
          </a:p>
          <a:p>
            <a:pPr lvl="0"/>
            <a:endParaRPr lang="de-CH" dirty="0" smtClean="0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5B84A-357A-439C-804A-A990B669C82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0" y="0"/>
            <a:ext cx="9143999" cy="6857999"/>
          </a:xfrm>
          <a:ln>
            <a:noFill/>
          </a:ln>
        </p:spPr>
        <p:txBody>
          <a:bodyPr tIns="0"/>
          <a:lstStyle>
            <a:lvl1pPr marL="361950" marR="0" indent="-361950" algn="l" defTabSz="623888" rtl="0" eaLnBrk="0" fontAlgn="base" latinLnBrk="0" hangingPunct="0">
              <a:lnSpc>
                <a:spcPct val="100000"/>
              </a:lnSpc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SzPct val="100000"/>
              <a:buFontTx/>
              <a:buNone/>
              <a:tabLst/>
              <a:defRPr sz="2800"/>
            </a:lvl1pPr>
            <a:lvl2pPr>
              <a:buSzPct val="100000"/>
              <a:buFontTx/>
              <a:buBlip>
                <a:blip r:embed="rId2"/>
              </a:buBlip>
              <a:defRPr sz="2400"/>
            </a:lvl2pPr>
            <a:lvl3pPr>
              <a:buSzPct val="100000"/>
              <a:buFontTx/>
              <a:buBlip>
                <a:blip r:embed="rId2"/>
              </a:buBlip>
              <a:defRPr sz="2000"/>
            </a:lvl3pPr>
            <a:lvl4pPr>
              <a:buSzPct val="100000"/>
              <a:buFontTx/>
              <a:buBlip>
                <a:blip r:embed="rId2"/>
              </a:buBlip>
              <a:defRPr sz="1800"/>
            </a:lvl4pPr>
            <a:lvl5pPr>
              <a:buSzPct val="100000"/>
              <a:buFontTx/>
              <a:buBlip>
                <a:blip r:embed="rId2"/>
              </a:buBlip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61950" marR="0" lvl="0" indent="-361950" algn="l" defTabSz="623888" rtl="0" eaLnBrk="0" fontAlgn="base" latinLnBrk="0" hangingPunct="0">
              <a:lnSpc>
                <a:spcPct val="100000"/>
              </a:lnSpc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SzPct val="100000"/>
              <a:buFontTx/>
              <a:buNone/>
              <a:tabLst/>
              <a:defRPr/>
            </a:pPr>
            <a:r>
              <a:rPr lang="de-CH" dirty="0" smtClean="0"/>
              <a:t>Bild</a:t>
            </a:r>
          </a:p>
          <a:p>
            <a:pPr lvl="0"/>
            <a:endParaRPr lang="de-CH" dirty="0" smtClean="0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41B546-1DCA-4A88-81B2-9D1700C1CC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5043" y="228601"/>
            <a:ext cx="8251825" cy="698500"/>
          </a:xfrm>
        </p:spPr>
        <p:txBody>
          <a:bodyPr lIns="0" tIns="0"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539750" y="1123950"/>
            <a:ext cx="8159750" cy="5041901"/>
          </a:xfrm>
        </p:spPr>
        <p:txBody>
          <a:bodyPr/>
          <a:lstStyle>
            <a:lvl1pPr>
              <a:buSzPct val="100000"/>
              <a:buFontTx/>
              <a:buNone/>
              <a:defRPr/>
            </a:lvl1pPr>
          </a:lstStyle>
          <a:p>
            <a:pPr lvl="0"/>
            <a:endParaRPr lang="de-DE" noProof="0" smtClean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7DCEA-51E8-4FDA-83A7-F9D4385D769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5043" y="224368"/>
            <a:ext cx="8251825" cy="717550"/>
          </a:xfrm>
        </p:spPr>
        <p:txBody>
          <a:bodyPr lIns="0" tIns="0"/>
          <a:lstStyle/>
          <a:p>
            <a:r>
              <a:rPr lang="de-CH" dirty="0" smtClean="0"/>
              <a:t>Mastertitelformat bearbeiten</a:t>
            </a:r>
            <a:endParaRPr lang="de-DE" dirty="0"/>
          </a:p>
        </p:txBody>
      </p:sp>
      <p:sp>
        <p:nvSpPr>
          <p:cNvPr id="1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539751" y="1466850"/>
            <a:ext cx="2628000" cy="4705350"/>
          </a:xfrm>
        </p:spPr>
        <p:txBody>
          <a:bodyPr tIns="0"/>
          <a:lstStyle>
            <a:lvl1pPr marL="361950" marR="0" indent="-361950" algn="l" defTabSz="623888" rtl="0" eaLnBrk="0" fontAlgn="base" latinLnBrk="0" hangingPunct="0">
              <a:lnSpc>
                <a:spcPct val="100000"/>
              </a:lnSpc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SzPct val="100000"/>
              <a:buFontTx/>
              <a:buNone/>
              <a:tabLst/>
              <a:defRPr sz="2000"/>
            </a:lvl1pPr>
            <a:lvl2pPr>
              <a:buSzPct val="100000"/>
              <a:buFontTx/>
              <a:buBlip>
                <a:blip r:embed="rId2"/>
              </a:buBlip>
              <a:defRPr/>
            </a:lvl2pPr>
            <a:lvl3pPr>
              <a:buSzPct val="100000"/>
              <a:buFontTx/>
              <a:buBlip>
                <a:blip r:embed="rId2"/>
              </a:buBlip>
              <a:defRPr/>
            </a:lvl3pPr>
            <a:lvl4pPr>
              <a:buSzPct val="100000"/>
              <a:buFontTx/>
              <a:buBlip>
                <a:blip r:embed="rId2"/>
              </a:buBlip>
              <a:defRPr/>
            </a:lvl4pPr>
            <a:lvl5pPr>
              <a:buSzPct val="100000"/>
              <a:buFontTx/>
              <a:buBlip>
                <a:blip r:embed="rId2"/>
              </a:buBlip>
              <a:defRPr/>
            </a:lvl5pPr>
          </a:lstStyle>
          <a:p>
            <a:pPr marL="361950" marR="0" lvl="0" indent="-361950" algn="l" defTabSz="623888" rtl="0" eaLnBrk="0" fontAlgn="base" latinLnBrk="0" hangingPunct="0">
              <a:lnSpc>
                <a:spcPct val="100000"/>
              </a:lnSpc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SzPct val="100000"/>
              <a:buFontTx/>
              <a:buNone/>
              <a:tabLst/>
              <a:defRPr/>
            </a:pPr>
            <a:r>
              <a:rPr lang="de-CH" dirty="0" smtClean="0"/>
              <a:t>Bild</a:t>
            </a:r>
          </a:p>
          <a:p>
            <a:pPr lvl="0"/>
            <a:endParaRPr lang="de-CH" dirty="0" smtClean="0"/>
          </a:p>
        </p:txBody>
      </p:sp>
      <p:sp>
        <p:nvSpPr>
          <p:cNvPr id="14" name="Inhaltsplatzhalter 2"/>
          <p:cNvSpPr>
            <a:spLocks noGrp="1"/>
          </p:cNvSpPr>
          <p:nvPr>
            <p:ph sz="half" idx="10" hasCustomPrompt="1"/>
          </p:nvPr>
        </p:nvSpPr>
        <p:spPr>
          <a:xfrm>
            <a:off x="3315213" y="1466850"/>
            <a:ext cx="2628000" cy="4705350"/>
          </a:xfrm>
        </p:spPr>
        <p:txBody>
          <a:bodyPr tIns="0"/>
          <a:lstStyle>
            <a:lvl1pPr marL="361950" marR="0" indent="-361950" algn="l" defTabSz="623888" rtl="0" eaLnBrk="0" fontAlgn="base" latinLnBrk="0" hangingPunct="0">
              <a:lnSpc>
                <a:spcPct val="100000"/>
              </a:lnSpc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SzPct val="100000"/>
              <a:buFontTx/>
              <a:buNone/>
              <a:tabLst/>
              <a:defRPr sz="2000"/>
            </a:lvl1pPr>
            <a:lvl2pPr>
              <a:buSzPct val="100000"/>
              <a:buFontTx/>
              <a:buBlip>
                <a:blip r:embed="rId2"/>
              </a:buBlip>
              <a:defRPr/>
            </a:lvl2pPr>
            <a:lvl3pPr>
              <a:buSzPct val="100000"/>
              <a:buFontTx/>
              <a:buBlip>
                <a:blip r:embed="rId2"/>
              </a:buBlip>
              <a:defRPr/>
            </a:lvl3pPr>
            <a:lvl4pPr>
              <a:buSzPct val="100000"/>
              <a:buFontTx/>
              <a:buBlip>
                <a:blip r:embed="rId2"/>
              </a:buBlip>
              <a:defRPr/>
            </a:lvl4pPr>
            <a:lvl5pPr>
              <a:buSzPct val="100000"/>
              <a:buFontTx/>
              <a:buBlip>
                <a:blip r:embed="rId2"/>
              </a:buBlip>
              <a:defRPr/>
            </a:lvl5pPr>
          </a:lstStyle>
          <a:p>
            <a:pPr marL="361950" marR="0" lvl="0" indent="-361950" algn="l" defTabSz="623888" rtl="0" eaLnBrk="0" fontAlgn="base" latinLnBrk="0" hangingPunct="0">
              <a:lnSpc>
                <a:spcPct val="100000"/>
              </a:lnSpc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SzPct val="100000"/>
              <a:buFontTx/>
              <a:buNone/>
              <a:tabLst/>
              <a:defRPr/>
            </a:pPr>
            <a:r>
              <a:rPr lang="de-CH" dirty="0" smtClean="0"/>
              <a:t>Bild</a:t>
            </a:r>
          </a:p>
          <a:p>
            <a:pPr lvl="0"/>
            <a:endParaRPr lang="de-CH" dirty="0" smtClean="0"/>
          </a:p>
        </p:txBody>
      </p:sp>
      <p:sp>
        <p:nvSpPr>
          <p:cNvPr id="15" name="Inhaltsplatzhalter 2"/>
          <p:cNvSpPr>
            <a:spLocks noGrp="1"/>
          </p:cNvSpPr>
          <p:nvPr>
            <p:ph sz="half" idx="11"/>
          </p:nvPr>
        </p:nvSpPr>
        <p:spPr>
          <a:xfrm>
            <a:off x="6117167" y="1466850"/>
            <a:ext cx="2578100" cy="4705350"/>
          </a:xfrm>
        </p:spPr>
        <p:txBody>
          <a:bodyPr tIns="0"/>
          <a:lstStyle>
            <a:lvl1pPr>
              <a:buSzPct val="100000"/>
              <a:buFont typeface="Arial Black"/>
              <a:buChar char="›"/>
              <a:defRPr sz="2000"/>
            </a:lvl1pPr>
            <a:lvl2pPr>
              <a:buSzPct val="100000"/>
              <a:buFontTx/>
              <a:buBlip>
                <a:blip r:embed="rId2"/>
              </a:buBlip>
              <a:defRPr/>
            </a:lvl2pPr>
            <a:lvl3pPr>
              <a:buSzPct val="100000"/>
              <a:buFontTx/>
              <a:buBlip>
                <a:blip r:embed="rId2"/>
              </a:buBlip>
              <a:defRPr/>
            </a:lvl3pPr>
            <a:lvl4pPr>
              <a:buSzPct val="100000"/>
              <a:buFontTx/>
              <a:buBlip>
                <a:blip r:embed="rId2"/>
              </a:buBlip>
              <a:defRPr/>
            </a:lvl4pPr>
            <a:lvl5pPr>
              <a:buSzPct val="100000"/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de-CH" dirty="0" smtClean="0"/>
              <a:t>Mastertextformat bearbeiten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75ADD8-2A63-44F2-A506-03E63A2792C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5043" y="220134"/>
            <a:ext cx="8251825" cy="717550"/>
          </a:xfrm>
        </p:spPr>
        <p:txBody>
          <a:bodyPr lIns="0" tIns="0"/>
          <a:lstStyle/>
          <a:p>
            <a:r>
              <a:rPr lang="de-CH" dirty="0" smtClean="0"/>
              <a:t>Mastertitelformat bearbeiten</a:t>
            </a:r>
            <a:endParaRPr lang="de-DE" dirty="0"/>
          </a:p>
        </p:txBody>
      </p:sp>
      <p:sp>
        <p:nvSpPr>
          <p:cNvPr id="13" name="Inhaltsplatzhalter 2"/>
          <p:cNvSpPr>
            <a:spLocks noGrp="1"/>
          </p:cNvSpPr>
          <p:nvPr>
            <p:ph sz="half" idx="1"/>
          </p:nvPr>
        </p:nvSpPr>
        <p:spPr>
          <a:xfrm>
            <a:off x="6117167" y="1469114"/>
            <a:ext cx="2579158" cy="4703086"/>
          </a:xfrm>
        </p:spPr>
        <p:txBody>
          <a:bodyPr tIns="0"/>
          <a:lstStyle>
            <a:lvl1pPr>
              <a:buSzPct val="100000"/>
              <a:buFont typeface="Arial Black"/>
              <a:buChar char="›"/>
              <a:defRPr sz="2000"/>
            </a:lvl1pPr>
            <a:lvl2pPr>
              <a:buSzPct val="100000"/>
              <a:buFontTx/>
              <a:buBlip>
                <a:blip r:embed="rId2"/>
              </a:buBlip>
              <a:defRPr/>
            </a:lvl2pPr>
            <a:lvl3pPr>
              <a:buSzPct val="100000"/>
              <a:buFontTx/>
              <a:buBlip>
                <a:blip r:embed="rId2"/>
              </a:buBlip>
              <a:defRPr/>
            </a:lvl3pPr>
            <a:lvl4pPr>
              <a:buSzPct val="100000"/>
              <a:buFontTx/>
              <a:buBlip>
                <a:blip r:embed="rId2"/>
              </a:buBlip>
              <a:defRPr/>
            </a:lvl4pPr>
            <a:lvl5pPr>
              <a:buSzPct val="100000"/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de-CH" dirty="0" smtClean="0"/>
              <a:t>Mastertextformat bearbeiten</a:t>
            </a:r>
          </a:p>
        </p:txBody>
      </p:sp>
      <p:sp>
        <p:nvSpPr>
          <p:cNvPr id="14" name="Inhaltsplatzhalter 2"/>
          <p:cNvSpPr>
            <a:spLocks noGrp="1"/>
          </p:cNvSpPr>
          <p:nvPr>
            <p:ph sz="half" idx="10" hasCustomPrompt="1"/>
          </p:nvPr>
        </p:nvSpPr>
        <p:spPr>
          <a:xfrm>
            <a:off x="539750" y="1473200"/>
            <a:ext cx="5403850" cy="4698999"/>
          </a:xfrm>
        </p:spPr>
        <p:txBody>
          <a:bodyPr tIns="0"/>
          <a:lstStyle>
            <a:lvl1pPr marL="361950" marR="0" indent="-361950" algn="l" defTabSz="623888" rtl="0" eaLnBrk="0" fontAlgn="base" latinLnBrk="0" hangingPunct="0">
              <a:lnSpc>
                <a:spcPct val="100000"/>
              </a:lnSpc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SzPct val="100000"/>
              <a:buFontTx/>
              <a:buNone/>
              <a:tabLst/>
              <a:defRPr sz="2000"/>
            </a:lvl1pPr>
            <a:lvl2pPr>
              <a:buSzPct val="100000"/>
              <a:buFontTx/>
              <a:buBlip>
                <a:blip r:embed="rId2"/>
              </a:buBlip>
              <a:defRPr/>
            </a:lvl2pPr>
            <a:lvl3pPr>
              <a:buSzPct val="100000"/>
              <a:buFontTx/>
              <a:buBlip>
                <a:blip r:embed="rId2"/>
              </a:buBlip>
              <a:defRPr/>
            </a:lvl3pPr>
            <a:lvl4pPr>
              <a:buSzPct val="100000"/>
              <a:buFontTx/>
              <a:buBlip>
                <a:blip r:embed="rId2"/>
              </a:buBlip>
              <a:defRPr/>
            </a:lvl4pPr>
            <a:lvl5pPr>
              <a:buSzPct val="100000"/>
              <a:buFontTx/>
              <a:buBlip>
                <a:blip r:embed="rId2"/>
              </a:buBlip>
              <a:defRPr/>
            </a:lvl5pPr>
          </a:lstStyle>
          <a:p>
            <a:pPr marL="361950" marR="0" lvl="0" indent="-361950" algn="l" defTabSz="623888" rtl="0" eaLnBrk="0" fontAlgn="base" latinLnBrk="0" hangingPunct="0">
              <a:lnSpc>
                <a:spcPct val="100000"/>
              </a:lnSpc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SzPct val="100000"/>
              <a:buFontTx/>
              <a:buNone/>
              <a:tabLst/>
              <a:defRPr/>
            </a:pPr>
            <a:r>
              <a:rPr lang="de-CH" dirty="0" smtClean="0"/>
              <a:t>Bild</a:t>
            </a:r>
          </a:p>
          <a:p>
            <a:pPr lvl="0"/>
            <a:endParaRPr lang="de-CH" dirty="0" smtClean="0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0726B-D440-42DE-99FF-7AFB3A4E93A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6576" y="228600"/>
            <a:ext cx="8251825" cy="717550"/>
          </a:xfrm>
        </p:spPr>
        <p:txBody>
          <a:bodyPr lIns="0" tIns="0"/>
          <a:lstStyle/>
          <a:p>
            <a:r>
              <a:rPr lang="de-CH" dirty="0" smtClean="0"/>
              <a:t>Mastertitelformat bearbeiten</a:t>
            </a:r>
            <a:endParaRPr lang="de-DE" dirty="0"/>
          </a:p>
        </p:txBody>
      </p:sp>
      <p:sp>
        <p:nvSpPr>
          <p:cNvPr id="13" name="Inhaltsplatzhalter 2"/>
          <p:cNvSpPr>
            <a:spLocks noGrp="1"/>
          </p:cNvSpPr>
          <p:nvPr>
            <p:ph sz="half" idx="1"/>
          </p:nvPr>
        </p:nvSpPr>
        <p:spPr>
          <a:xfrm>
            <a:off x="539751" y="1475317"/>
            <a:ext cx="2628000" cy="4696883"/>
          </a:xfrm>
        </p:spPr>
        <p:txBody>
          <a:bodyPr tIns="0"/>
          <a:lstStyle>
            <a:lvl1pPr>
              <a:buSzPct val="100000"/>
              <a:buFontTx/>
              <a:buNone/>
              <a:defRPr sz="2000"/>
            </a:lvl1pPr>
            <a:lvl2pPr>
              <a:buSzPct val="100000"/>
              <a:buFontTx/>
              <a:buBlip>
                <a:blip r:embed="rId2"/>
              </a:buBlip>
              <a:defRPr/>
            </a:lvl2pPr>
            <a:lvl3pPr>
              <a:buSzPct val="100000"/>
              <a:buFontTx/>
              <a:buBlip>
                <a:blip r:embed="rId2"/>
              </a:buBlip>
              <a:defRPr/>
            </a:lvl3pPr>
            <a:lvl4pPr>
              <a:buSzPct val="100000"/>
              <a:buFontTx/>
              <a:buBlip>
                <a:blip r:embed="rId2"/>
              </a:buBlip>
              <a:defRPr/>
            </a:lvl4pPr>
            <a:lvl5pPr>
              <a:buSzPct val="100000"/>
              <a:buFontTx/>
              <a:buBlip>
                <a:blip r:embed="rId2"/>
              </a:buBlip>
              <a:defRPr/>
            </a:lvl5pPr>
          </a:lstStyle>
          <a:p>
            <a:pPr lvl="0"/>
            <a:endParaRPr lang="de-CH" dirty="0" smtClean="0"/>
          </a:p>
        </p:txBody>
      </p:sp>
      <p:sp>
        <p:nvSpPr>
          <p:cNvPr id="14" name="Inhaltsplatzhalter 2"/>
          <p:cNvSpPr>
            <a:spLocks noGrp="1"/>
          </p:cNvSpPr>
          <p:nvPr>
            <p:ph sz="half" idx="10" hasCustomPrompt="1"/>
          </p:nvPr>
        </p:nvSpPr>
        <p:spPr>
          <a:xfrm>
            <a:off x="3323680" y="1469114"/>
            <a:ext cx="2628000" cy="2277386"/>
          </a:xfrm>
        </p:spPr>
        <p:txBody>
          <a:bodyPr tIns="0"/>
          <a:lstStyle>
            <a:lvl1pPr marL="361950" marR="0" indent="-361950" algn="l" defTabSz="623888" rtl="0" eaLnBrk="0" fontAlgn="base" latinLnBrk="0" hangingPunct="0">
              <a:lnSpc>
                <a:spcPct val="100000"/>
              </a:lnSpc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SzPct val="100000"/>
              <a:buFontTx/>
              <a:buNone/>
              <a:tabLst/>
              <a:defRPr sz="2000"/>
            </a:lvl1pPr>
            <a:lvl2pPr>
              <a:buSzPct val="100000"/>
              <a:buFontTx/>
              <a:buBlip>
                <a:blip r:embed="rId2"/>
              </a:buBlip>
              <a:defRPr/>
            </a:lvl2pPr>
            <a:lvl3pPr>
              <a:buSzPct val="100000"/>
              <a:buFontTx/>
              <a:buBlip>
                <a:blip r:embed="rId2"/>
              </a:buBlip>
              <a:defRPr/>
            </a:lvl3pPr>
            <a:lvl4pPr>
              <a:buSzPct val="100000"/>
              <a:buFontTx/>
              <a:buBlip>
                <a:blip r:embed="rId2"/>
              </a:buBlip>
              <a:defRPr/>
            </a:lvl4pPr>
            <a:lvl5pPr>
              <a:buSzPct val="100000"/>
              <a:buFontTx/>
              <a:buBlip>
                <a:blip r:embed="rId2"/>
              </a:buBlip>
              <a:defRPr/>
            </a:lvl5pPr>
          </a:lstStyle>
          <a:p>
            <a:pPr marL="361950" marR="0" lvl="0" indent="-361950" algn="l" defTabSz="623888" rtl="0" eaLnBrk="0" fontAlgn="base" latinLnBrk="0" hangingPunct="0">
              <a:lnSpc>
                <a:spcPct val="100000"/>
              </a:lnSpc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SzPct val="100000"/>
              <a:buFontTx/>
              <a:buNone/>
              <a:tabLst/>
              <a:defRPr/>
            </a:pPr>
            <a:r>
              <a:rPr lang="de-CH" dirty="0" smtClean="0"/>
              <a:t>Bild</a:t>
            </a:r>
          </a:p>
          <a:p>
            <a:pPr marL="361950" marR="0" lvl="0" indent="-361950" algn="l" defTabSz="623888" rtl="0" eaLnBrk="0" fontAlgn="base" latinLnBrk="0" hangingPunct="0">
              <a:lnSpc>
                <a:spcPct val="100000"/>
              </a:lnSpc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SzPct val="100000"/>
              <a:buFontTx/>
              <a:buNone/>
              <a:tabLst/>
              <a:defRPr/>
            </a:pPr>
            <a:endParaRPr lang="de-CH" dirty="0" smtClean="0"/>
          </a:p>
          <a:p>
            <a:pPr lvl="0"/>
            <a:endParaRPr lang="de-CH" dirty="0" smtClean="0"/>
          </a:p>
        </p:txBody>
      </p:sp>
      <p:sp>
        <p:nvSpPr>
          <p:cNvPr id="15" name="Inhaltsplatzhalter 2"/>
          <p:cNvSpPr>
            <a:spLocks noGrp="1"/>
          </p:cNvSpPr>
          <p:nvPr>
            <p:ph sz="half" idx="11" hasCustomPrompt="1"/>
          </p:nvPr>
        </p:nvSpPr>
        <p:spPr>
          <a:xfrm>
            <a:off x="6117167" y="1469114"/>
            <a:ext cx="2578100" cy="4703086"/>
          </a:xfrm>
        </p:spPr>
        <p:txBody>
          <a:bodyPr tIns="0"/>
          <a:lstStyle>
            <a:lvl1pPr>
              <a:buSzPct val="100000"/>
              <a:buFontTx/>
              <a:buNone/>
              <a:defRPr sz="2000"/>
            </a:lvl1pPr>
            <a:lvl2pPr>
              <a:buSzPct val="100000"/>
              <a:buFontTx/>
              <a:buBlip>
                <a:blip r:embed="rId2"/>
              </a:buBlip>
              <a:defRPr/>
            </a:lvl2pPr>
            <a:lvl3pPr>
              <a:buSzPct val="100000"/>
              <a:buFontTx/>
              <a:buBlip>
                <a:blip r:embed="rId2"/>
              </a:buBlip>
              <a:defRPr/>
            </a:lvl3pPr>
            <a:lvl4pPr>
              <a:buSzPct val="100000"/>
              <a:buFontTx/>
              <a:buBlip>
                <a:blip r:embed="rId2"/>
              </a:buBlip>
              <a:defRPr/>
            </a:lvl4pPr>
            <a:lvl5pPr>
              <a:buSzPct val="100000"/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de-CH" dirty="0" smtClean="0"/>
              <a:t>Text oder Bild</a:t>
            </a:r>
          </a:p>
        </p:txBody>
      </p:sp>
      <p:sp>
        <p:nvSpPr>
          <p:cNvPr id="8" name="Inhaltsplatzhalter 2"/>
          <p:cNvSpPr>
            <a:spLocks noGrp="1"/>
          </p:cNvSpPr>
          <p:nvPr>
            <p:ph sz="half" idx="13" hasCustomPrompt="1"/>
          </p:nvPr>
        </p:nvSpPr>
        <p:spPr>
          <a:xfrm>
            <a:off x="3323680" y="3918098"/>
            <a:ext cx="2628000" cy="2254102"/>
          </a:xfrm>
        </p:spPr>
        <p:txBody>
          <a:bodyPr tIns="0"/>
          <a:lstStyle>
            <a:lvl1pPr marL="361950" marR="0" indent="-361950" algn="l" defTabSz="623888" rtl="0" eaLnBrk="0" fontAlgn="base" latinLnBrk="0" hangingPunct="0">
              <a:lnSpc>
                <a:spcPct val="100000"/>
              </a:lnSpc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SzPct val="100000"/>
              <a:buFontTx/>
              <a:buNone/>
              <a:tabLst/>
              <a:defRPr sz="2000"/>
            </a:lvl1pPr>
            <a:lvl2pPr>
              <a:buSzPct val="100000"/>
              <a:buFontTx/>
              <a:buBlip>
                <a:blip r:embed="rId2"/>
              </a:buBlip>
              <a:defRPr/>
            </a:lvl2pPr>
            <a:lvl3pPr>
              <a:buSzPct val="100000"/>
              <a:buFontTx/>
              <a:buBlip>
                <a:blip r:embed="rId2"/>
              </a:buBlip>
              <a:defRPr/>
            </a:lvl3pPr>
            <a:lvl4pPr>
              <a:buSzPct val="100000"/>
              <a:buFontTx/>
              <a:buBlip>
                <a:blip r:embed="rId2"/>
              </a:buBlip>
              <a:defRPr/>
            </a:lvl4pPr>
            <a:lvl5pPr>
              <a:buSzPct val="100000"/>
              <a:buFontTx/>
              <a:buBlip>
                <a:blip r:embed="rId2"/>
              </a:buBlip>
              <a:defRPr/>
            </a:lvl5pPr>
          </a:lstStyle>
          <a:p>
            <a:pPr marL="361950" marR="0" lvl="0" indent="-361950" algn="l" defTabSz="623888" rtl="0" eaLnBrk="0" fontAlgn="base" latinLnBrk="0" hangingPunct="0">
              <a:lnSpc>
                <a:spcPct val="100000"/>
              </a:lnSpc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SzPct val="100000"/>
              <a:buFontTx/>
              <a:buNone/>
              <a:tabLst/>
              <a:defRPr/>
            </a:pPr>
            <a:r>
              <a:rPr lang="de-CH" dirty="0" smtClean="0"/>
              <a:t>Bild</a:t>
            </a:r>
          </a:p>
          <a:p>
            <a:pPr lvl="0"/>
            <a:endParaRPr lang="de-CH" dirty="0" smtClean="0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D0991-7717-472F-88B9-15C47E1DFD7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5043" y="224368"/>
            <a:ext cx="8251825" cy="717550"/>
          </a:xfrm>
        </p:spPr>
        <p:txBody>
          <a:bodyPr lIns="0" tIns="0"/>
          <a:lstStyle/>
          <a:p>
            <a:r>
              <a:rPr lang="de-CH" dirty="0" smtClean="0"/>
              <a:t>Mastertitelformat bearbeiten</a:t>
            </a:r>
            <a:endParaRPr lang="de-DE" dirty="0"/>
          </a:p>
        </p:txBody>
      </p:sp>
      <p:sp>
        <p:nvSpPr>
          <p:cNvPr id="13" name="Inhaltsplatzhalter 2"/>
          <p:cNvSpPr>
            <a:spLocks noGrp="1"/>
          </p:cNvSpPr>
          <p:nvPr>
            <p:ph sz="half" idx="1"/>
          </p:nvPr>
        </p:nvSpPr>
        <p:spPr>
          <a:xfrm>
            <a:off x="539751" y="1466850"/>
            <a:ext cx="2624649" cy="4705350"/>
          </a:xfrm>
        </p:spPr>
        <p:txBody>
          <a:bodyPr tIns="0"/>
          <a:lstStyle>
            <a:lvl1pPr>
              <a:buSzPct val="100000"/>
              <a:buFont typeface="Arial Black"/>
              <a:buChar char="›"/>
              <a:defRPr sz="2000"/>
            </a:lvl1pPr>
            <a:lvl2pPr>
              <a:buSzPct val="100000"/>
              <a:buFontTx/>
              <a:buBlip>
                <a:blip r:embed="rId2"/>
              </a:buBlip>
              <a:defRPr/>
            </a:lvl2pPr>
            <a:lvl3pPr>
              <a:buSzPct val="100000"/>
              <a:buFontTx/>
              <a:buBlip>
                <a:blip r:embed="rId2"/>
              </a:buBlip>
              <a:defRPr/>
            </a:lvl3pPr>
            <a:lvl4pPr>
              <a:buSzPct val="100000"/>
              <a:buFontTx/>
              <a:buBlip>
                <a:blip r:embed="rId2"/>
              </a:buBlip>
              <a:defRPr/>
            </a:lvl4pPr>
            <a:lvl5pPr>
              <a:buSzPct val="100000"/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de-CH" dirty="0" smtClean="0"/>
              <a:t>Mastertextformat bearbeiten</a:t>
            </a:r>
          </a:p>
        </p:txBody>
      </p:sp>
      <p:sp>
        <p:nvSpPr>
          <p:cNvPr id="14" name="Inhaltsplatzhalter 2"/>
          <p:cNvSpPr>
            <a:spLocks noGrp="1"/>
          </p:cNvSpPr>
          <p:nvPr>
            <p:ph sz="half" idx="10" hasCustomPrompt="1"/>
          </p:nvPr>
        </p:nvSpPr>
        <p:spPr>
          <a:xfrm>
            <a:off x="3302000" y="1466850"/>
            <a:ext cx="5379525" cy="4705350"/>
          </a:xfrm>
        </p:spPr>
        <p:txBody>
          <a:bodyPr tIns="0"/>
          <a:lstStyle>
            <a:lvl1pPr>
              <a:buSzPct val="100000"/>
              <a:buFontTx/>
              <a:buNone/>
              <a:defRPr/>
            </a:lvl1pPr>
            <a:lvl2pPr>
              <a:buSzPct val="100000"/>
              <a:buFontTx/>
              <a:buBlip>
                <a:blip r:embed="rId2"/>
              </a:buBlip>
              <a:defRPr/>
            </a:lvl2pPr>
            <a:lvl3pPr>
              <a:buSzPct val="100000"/>
              <a:buFontTx/>
              <a:buBlip>
                <a:blip r:embed="rId2"/>
              </a:buBlip>
              <a:defRPr/>
            </a:lvl3pPr>
            <a:lvl4pPr>
              <a:buSzPct val="100000"/>
              <a:buFontTx/>
              <a:buBlip>
                <a:blip r:embed="rId2"/>
              </a:buBlip>
              <a:defRPr/>
            </a:lvl4pPr>
            <a:lvl5pPr>
              <a:buSzPct val="100000"/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de-CH" dirty="0" smtClean="0"/>
              <a:t>Bild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E95A3-45F9-47F5-A5C2-FC60295171B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6575" y="228600"/>
            <a:ext cx="8251825" cy="717550"/>
          </a:xfrm>
        </p:spPr>
        <p:txBody>
          <a:bodyPr lIns="0" tIns="0"/>
          <a:lstStyle/>
          <a:p>
            <a:r>
              <a:rPr lang="de-CH" dirty="0" smtClean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40808" y="1485900"/>
            <a:ext cx="8251825" cy="4705350"/>
          </a:xfrm>
        </p:spPr>
        <p:txBody>
          <a:bodyPr tIns="0"/>
          <a:lstStyle>
            <a:lvl1pPr>
              <a:buSzPct val="100000"/>
              <a:buFont typeface="Arial Black"/>
              <a:buChar char="›"/>
              <a:defRPr/>
            </a:lvl1pPr>
            <a:lvl2pPr>
              <a:buSzPct val="100000"/>
              <a:buFont typeface="Arial Black"/>
              <a:buChar char="›"/>
              <a:defRPr/>
            </a:lvl2pPr>
            <a:lvl3pPr>
              <a:buSzPct val="100000"/>
              <a:buFont typeface="Arial Black"/>
              <a:buChar char="›"/>
              <a:defRPr/>
            </a:lvl3pPr>
            <a:lvl4pPr>
              <a:buSzPct val="100000"/>
              <a:buFont typeface="Arial Black"/>
              <a:buChar char="›"/>
              <a:defRPr/>
            </a:lvl4pPr>
            <a:lvl5pPr>
              <a:buSzPct val="100000"/>
              <a:buFont typeface="Arial Black"/>
              <a:buChar char="›"/>
              <a:defRPr/>
            </a:lvl5pPr>
          </a:lstStyle>
          <a:p>
            <a:pPr lvl="0"/>
            <a:r>
              <a:rPr lang="de-CH" dirty="0" smtClean="0"/>
              <a:t>Mastertextformat bearbeiten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</a:p>
          <a:p>
            <a:pPr lvl="4"/>
            <a:r>
              <a:rPr lang="de-CH" dirty="0" smtClean="0"/>
              <a:t>Fünfte Ebene</a:t>
            </a:r>
            <a:endParaRPr lang="de-DE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7130A-017D-4A97-80D7-1690E5258BC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5043" y="222251"/>
            <a:ext cx="8251825" cy="717550"/>
          </a:xfrm>
        </p:spPr>
        <p:txBody>
          <a:bodyPr lIns="0" tIns="0"/>
          <a:lstStyle/>
          <a:p>
            <a:r>
              <a:rPr lang="de-CH" dirty="0" smtClean="0"/>
              <a:t>Mastertitelformat bearbeiten</a:t>
            </a:r>
            <a:endParaRPr lang="de-DE" dirty="0"/>
          </a:p>
        </p:txBody>
      </p:sp>
      <p:sp>
        <p:nvSpPr>
          <p:cNvPr id="13" name="Inhaltsplatzhalter 2"/>
          <p:cNvSpPr>
            <a:spLocks noGrp="1"/>
          </p:cNvSpPr>
          <p:nvPr>
            <p:ph sz="half" idx="1"/>
          </p:nvPr>
        </p:nvSpPr>
        <p:spPr>
          <a:xfrm>
            <a:off x="6117167" y="1466850"/>
            <a:ext cx="2587625" cy="4705350"/>
          </a:xfrm>
        </p:spPr>
        <p:txBody>
          <a:bodyPr tIns="0"/>
          <a:lstStyle>
            <a:lvl1pPr>
              <a:buSzPct val="100000"/>
              <a:buFont typeface="Arial Black"/>
              <a:buChar char="›"/>
              <a:defRPr sz="2000"/>
            </a:lvl1pPr>
            <a:lvl2pPr>
              <a:buSzPct val="100000"/>
              <a:buFontTx/>
              <a:buBlip>
                <a:blip r:embed="rId2"/>
              </a:buBlip>
              <a:defRPr/>
            </a:lvl2pPr>
            <a:lvl3pPr>
              <a:buSzPct val="100000"/>
              <a:buFontTx/>
              <a:buBlip>
                <a:blip r:embed="rId2"/>
              </a:buBlip>
              <a:defRPr/>
            </a:lvl3pPr>
            <a:lvl4pPr>
              <a:buSzPct val="100000"/>
              <a:buFontTx/>
              <a:buBlip>
                <a:blip r:embed="rId2"/>
              </a:buBlip>
              <a:defRPr/>
            </a:lvl4pPr>
            <a:lvl5pPr>
              <a:buSzPct val="100000"/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de-CH" dirty="0" smtClean="0"/>
              <a:t>Mastertextformat bearbeiten</a:t>
            </a:r>
          </a:p>
        </p:txBody>
      </p:sp>
      <p:sp>
        <p:nvSpPr>
          <p:cNvPr id="14" name="Inhaltsplatzhalter 2"/>
          <p:cNvSpPr>
            <a:spLocks noGrp="1"/>
          </p:cNvSpPr>
          <p:nvPr>
            <p:ph sz="half" idx="10" hasCustomPrompt="1"/>
          </p:nvPr>
        </p:nvSpPr>
        <p:spPr>
          <a:xfrm>
            <a:off x="539750" y="1471246"/>
            <a:ext cx="5403850" cy="2275253"/>
          </a:xfrm>
        </p:spPr>
        <p:txBody>
          <a:bodyPr tIns="0"/>
          <a:lstStyle>
            <a:lvl1pPr marL="361950" marR="0" indent="-361950" algn="l" defTabSz="623888" rtl="0" eaLnBrk="0" fontAlgn="base" latinLnBrk="0" hangingPunct="0">
              <a:lnSpc>
                <a:spcPct val="100000"/>
              </a:lnSpc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SzPct val="100000"/>
              <a:buFontTx/>
              <a:buNone/>
              <a:tabLst/>
              <a:defRPr/>
            </a:lvl1pPr>
            <a:lvl2pPr>
              <a:buSzPct val="100000"/>
              <a:buFontTx/>
              <a:buBlip>
                <a:blip r:embed="rId2"/>
              </a:buBlip>
              <a:defRPr/>
            </a:lvl2pPr>
            <a:lvl3pPr>
              <a:buSzPct val="100000"/>
              <a:buFontTx/>
              <a:buBlip>
                <a:blip r:embed="rId2"/>
              </a:buBlip>
              <a:defRPr/>
            </a:lvl3pPr>
            <a:lvl4pPr>
              <a:buSzPct val="100000"/>
              <a:buFontTx/>
              <a:buBlip>
                <a:blip r:embed="rId2"/>
              </a:buBlip>
              <a:defRPr/>
            </a:lvl4pPr>
            <a:lvl5pPr>
              <a:buSzPct val="100000"/>
              <a:buFontTx/>
              <a:buBlip>
                <a:blip r:embed="rId2"/>
              </a:buBlip>
              <a:defRPr/>
            </a:lvl5pPr>
          </a:lstStyle>
          <a:p>
            <a:pPr marL="361950" marR="0" lvl="0" indent="-361950" algn="l" defTabSz="623888" rtl="0" eaLnBrk="0" fontAlgn="base" latinLnBrk="0" hangingPunct="0">
              <a:lnSpc>
                <a:spcPct val="100000"/>
              </a:lnSpc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SzPct val="100000"/>
              <a:buFontTx/>
              <a:buNone/>
              <a:tabLst/>
              <a:defRPr/>
            </a:pPr>
            <a:r>
              <a:rPr lang="de-CH" dirty="0" smtClean="0"/>
              <a:t>Bild</a:t>
            </a:r>
          </a:p>
          <a:p>
            <a:pPr lvl="0"/>
            <a:endParaRPr lang="de-CH" dirty="0" smtClean="0"/>
          </a:p>
        </p:txBody>
      </p:sp>
      <p:sp>
        <p:nvSpPr>
          <p:cNvPr id="5" name="Inhaltsplatzhalter 2"/>
          <p:cNvSpPr>
            <a:spLocks noGrp="1"/>
          </p:cNvSpPr>
          <p:nvPr>
            <p:ph sz="half" idx="11" hasCustomPrompt="1"/>
          </p:nvPr>
        </p:nvSpPr>
        <p:spPr>
          <a:xfrm>
            <a:off x="539750" y="3922348"/>
            <a:ext cx="5403850" cy="2237152"/>
          </a:xfrm>
        </p:spPr>
        <p:txBody>
          <a:bodyPr tIns="0"/>
          <a:lstStyle>
            <a:lvl1pPr marL="361950" marR="0" indent="-361950" algn="l" defTabSz="623888" rtl="0" eaLnBrk="0" fontAlgn="base" latinLnBrk="0" hangingPunct="0">
              <a:lnSpc>
                <a:spcPct val="100000"/>
              </a:lnSpc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SzPct val="100000"/>
              <a:buFontTx/>
              <a:buNone/>
              <a:tabLst/>
              <a:defRPr/>
            </a:lvl1pPr>
            <a:lvl2pPr>
              <a:buSzPct val="100000"/>
              <a:buFontTx/>
              <a:buBlip>
                <a:blip r:embed="rId2"/>
              </a:buBlip>
              <a:defRPr/>
            </a:lvl2pPr>
            <a:lvl3pPr>
              <a:buSzPct val="100000"/>
              <a:buFontTx/>
              <a:buBlip>
                <a:blip r:embed="rId2"/>
              </a:buBlip>
              <a:defRPr/>
            </a:lvl3pPr>
            <a:lvl4pPr>
              <a:buSzPct val="100000"/>
              <a:buFontTx/>
              <a:buBlip>
                <a:blip r:embed="rId2"/>
              </a:buBlip>
              <a:defRPr/>
            </a:lvl4pPr>
            <a:lvl5pPr>
              <a:buSzPct val="100000"/>
              <a:buFontTx/>
              <a:buBlip>
                <a:blip r:embed="rId2"/>
              </a:buBlip>
              <a:defRPr/>
            </a:lvl5pPr>
          </a:lstStyle>
          <a:p>
            <a:pPr marL="361950" marR="0" lvl="0" indent="-361950" algn="l" defTabSz="623888" rtl="0" eaLnBrk="0" fontAlgn="base" latinLnBrk="0" hangingPunct="0">
              <a:lnSpc>
                <a:spcPct val="100000"/>
              </a:lnSpc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SzPct val="100000"/>
              <a:buFontTx/>
              <a:buNone/>
              <a:tabLst/>
              <a:defRPr/>
            </a:pPr>
            <a:r>
              <a:rPr lang="de-CH" dirty="0" smtClean="0"/>
              <a:t>Bild</a:t>
            </a:r>
          </a:p>
          <a:p>
            <a:pPr lvl="0"/>
            <a:endParaRPr lang="de-CH" dirty="0" smtClean="0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ED762-CAE8-4EFD-B265-3F115458F42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6576" y="224368"/>
            <a:ext cx="8251825" cy="717550"/>
          </a:xfrm>
        </p:spPr>
        <p:txBody>
          <a:bodyPr lIns="0" tIns="0"/>
          <a:lstStyle/>
          <a:p>
            <a:r>
              <a:rPr lang="de-CH" dirty="0" smtClean="0"/>
              <a:t>Mastertitelformat bearbeiten</a:t>
            </a:r>
            <a:endParaRPr lang="de-DE" dirty="0"/>
          </a:p>
        </p:txBody>
      </p:sp>
      <p:sp>
        <p:nvSpPr>
          <p:cNvPr id="14" name="Inhaltsplatzhalter 2"/>
          <p:cNvSpPr>
            <a:spLocks noGrp="1"/>
          </p:cNvSpPr>
          <p:nvPr>
            <p:ph sz="half" idx="10" hasCustomPrompt="1"/>
          </p:nvPr>
        </p:nvSpPr>
        <p:spPr>
          <a:xfrm>
            <a:off x="539760" y="1123950"/>
            <a:ext cx="2751505" cy="5048250"/>
          </a:xfrm>
        </p:spPr>
        <p:txBody>
          <a:bodyPr tIns="0"/>
          <a:lstStyle>
            <a:lvl1pPr marL="361950" marR="0" indent="-361950" algn="l" defTabSz="623888" rtl="0" eaLnBrk="0" fontAlgn="base" latinLnBrk="0" hangingPunct="0">
              <a:lnSpc>
                <a:spcPct val="100000"/>
              </a:lnSpc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SzPct val="100000"/>
              <a:buFontTx/>
              <a:buNone/>
              <a:tabLst/>
              <a:defRPr/>
            </a:lvl1pPr>
            <a:lvl2pPr>
              <a:buSzPct val="100000"/>
              <a:buFontTx/>
              <a:buBlip>
                <a:blip r:embed="rId2"/>
              </a:buBlip>
              <a:defRPr/>
            </a:lvl2pPr>
            <a:lvl3pPr>
              <a:buSzPct val="100000"/>
              <a:buFontTx/>
              <a:buBlip>
                <a:blip r:embed="rId2"/>
              </a:buBlip>
              <a:defRPr/>
            </a:lvl3pPr>
            <a:lvl4pPr>
              <a:buSzPct val="100000"/>
              <a:buFontTx/>
              <a:buBlip>
                <a:blip r:embed="rId2"/>
              </a:buBlip>
              <a:defRPr/>
            </a:lvl4pPr>
            <a:lvl5pPr>
              <a:buSzPct val="100000"/>
              <a:buFontTx/>
              <a:buBlip>
                <a:blip r:embed="rId2"/>
              </a:buBlip>
              <a:defRPr/>
            </a:lvl5pPr>
          </a:lstStyle>
          <a:p>
            <a:pPr marL="361950" marR="0" lvl="0" indent="-361950" algn="l" defTabSz="623888" rtl="0" eaLnBrk="0" fontAlgn="base" latinLnBrk="0" hangingPunct="0">
              <a:lnSpc>
                <a:spcPct val="100000"/>
              </a:lnSpc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SzPct val="100000"/>
              <a:buFontTx/>
              <a:buNone/>
              <a:tabLst/>
              <a:defRPr/>
            </a:pPr>
            <a:r>
              <a:rPr lang="de-CH" dirty="0" smtClean="0"/>
              <a:t>Bild</a:t>
            </a:r>
          </a:p>
          <a:p>
            <a:pPr lvl="0"/>
            <a:endParaRPr lang="de-CH" dirty="0" smtClean="0"/>
          </a:p>
        </p:txBody>
      </p:sp>
      <p:sp>
        <p:nvSpPr>
          <p:cNvPr id="11" name="Inhaltsplatzhalter 2"/>
          <p:cNvSpPr>
            <a:spLocks noGrp="1"/>
          </p:cNvSpPr>
          <p:nvPr>
            <p:ph sz="half" idx="14" hasCustomPrompt="1"/>
          </p:nvPr>
        </p:nvSpPr>
        <p:spPr>
          <a:xfrm>
            <a:off x="3460828" y="1123950"/>
            <a:ext cx="2751505" cy="5048250"/>
          </a:xfrm>
        </p:spPr>
        <p:txBody>
          <a:bodyPr tIns="0"/>
          <a:lstStyle>
            <a:lvl1pPr marL="361950" marR="0" indent="-361950" algn="l" defTabSz="623888" rtl="0" eaLnBrk="0" fontAlgn="base" latinLnBrk="0" hangingPunct="0">
              <a:lnSpc>
                <a:spcPct val="100000"/>
              </a:lnSpc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SzPct val="100000"/>
              <a:buFontTx/>
              <a:buNone/>
              <a:tabLst/>
              <a:defRPr/>
            </a:lvl1pPr>
            <a:lvl2pPr>
              <a:buSzPct val="100000"/>
              <a:buFontTx/>
              <a:buBlip>
                <a:blip r:embed="rId2"/>
              </a:buBlip>
              <a:defRPr/>
            </a:lvl2pPr>
            <a:lvl3pPr>
              <a:buSzPct val="100000"/>
              <a:buFontTx/>
              <a:buBlip>
                <a:blip r:embed="rId2"/>
              </a:buBlip>
              <a:defRPr/>
            </a:lvl3pPr>
            <a:lvl4pPr>
              <a:buSzPct val="100000"/>
              <a:buFontTx/>
              <a:buBlip>
                <a:blip r:embed="rId2"/>
              </a:buBlip>
              <a:defRPr/>
            </a:lvl4pPr>
            <a:lvl5pPr>
              <a:buSzPct val="100000"/>
              <a:buFontTx/>
              <a:buBlip>
                <a:blip r:embed="rId2"/>
              </a:buBlip>
              <a:defRPr/>
            </a:lvl5pPr>
          </a:lstStyle>
          <a:p>
            <a:pPr marL="361950" marR="0" lvl="0" indent="-361950" algn="l" defTabSz="623888" rtl="0" eaLnBrk="0" fontAlgn="base" latinLnBrk="0" hangingPunct="0">
              <a:lnSpc>
                <a:spcPct val="100000"/>
              </a:lnSpc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SzPct val="100000"/>
              <a:buFontTx/>
              <a:buNone/>
              <a:tabLst/>
              <a:defRPr/>
            </a:pPr>
            <a:r>
              <a:rPr lang="de-CH" dirty="0" smtClean="0"/>
              <a:t>Bild</a:t>
            </a:r>
          </a:p>
          <a:p>
            <a:pPr lvl="0"/>
            <a:endParaRPr lang="de-CH" dirty="0" smtClean="0"/>
          </a:p>
        </p:txBody>
      </p:sp>
      <p:sp>
        <p:nvSpPr>
          <p:cNvPr id="12" name="Inhaltsplatzhalter 2"/>
          <p:cNvSpPr>
            <a:spLocks noGrp="1"/>
          </p:cNvSpPr>
          <p:nvPr>
            <p:ph sz="half" idx="15" hasCustomPrompt="1"/>
          </p:nvPr>
        </p:nvSpPr>
        <p:spPr>
          <a:xfrm>
            <a:off x="6381895" y="1123950"/>
            <a:ext cx="2751505" cy="5048250"/>
          </a:xfrm>
        </p:spPr>
        <p:txBody>
          <a:bodyPr tIns="0"/>
          <a:lstStyle>
            <a:lvl1pPr marL="361950" marR="0" indent="-361950" algn="l" defTabSz="623888" rtl="0" eaLnBrk="0" fontAlgn="base" latinLnBrk="0" hangingPunct="0">
              <a:lnSpc>
                <a:spcPct val="100000"/>
              </a:lnSpc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SzPct val="100000"/>
              <a:buFontTx/>
              <a:buNone/>
              <a:tabLst/>
              <a:defRPr/>
            </a:lvl1pPr>
            <a:lvl2pPr>
              <a:buSzPct val="100000"/>
              <a:buFontTx/>
              <a:buBlip>
                <a:blip r:embed="rId2"/>
              </a:buBlip>
              <a:defRPr/>
            </a:lvl2pPr>
            <a:lvl3pPr>
              <a:buSzPct val="100000"/>
              <a:buFontTx/>
              <a:buBlip>
                <a:blip r:embed="rId2"/>
              </a:buBlip>
              <a:defRPr/>
            </a:lvl3pPr>
            <a:lvl4pPr>
              <a:buSzPct val="100000"/>
              <a:buFontTx/>
              <a:buBlip>
                <a:blip r:embed="rId2"/>
              </a:buBlip>
              <a:defRPr/>
            </a:lvl4pPr>
            <a:lvl5pPr>
              <a:buSzPct val="100000"/>
              <a:buFontTx/>
              <a:buBlip>
                <a:blip r:embed="rId2"/>
              </a:buBlip>
              <a:defRPr/>
            </a:lvl5pPr>
          </a:lstStyle>
          <a:p>
            <a:pPr marL="361950" marR="0" lvl="0" indent="-361950" algn="l" defTabSz="623888" rtl="0" eaLnBrk="0" fontAlgn="base" latinLnBrk="0" hangingPunct="0">
              <a:lnSpc>
                <a:spcPct val="100000"/>
              </a:lnSpc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SzPct val="100000"/>
              <a:buFontTx/>
              <a:buNone/>
              <a:tabLst/>
              <a:defRPr/>
            </a:pPr>
            <a:r>
              <a:rPr lang="de-CH" dirty="0" smtClean="0"/>
              <a:t>Bild</a:t>
            </a:r>
          </a:p>
          <a:p>
            <a:pPr lvl="0"/>
            <a:endParaRPr lang="de-CH" dirty="0" smtClean="0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E407B-DFAF-4CA0-BCF1-0575389E3E5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220134"/>
            <a:ext cx="8251825" cy="717550"/>
          </a:xfrm>
        </p:spPr>
        <p:txBody>
          <a:bodyPr lIns="0" tIns="0"/>
          <a:lstStyle/>
          <a:p>
            <a:r>
              <a:rPr lang="de-CH" dirty="0" smtClean="0"/>
              <a:t>Mastertitelformat bearbeiten</a:t>
            </a:r>
            <a:endParaRPr lang="de-DE" dirty="0"/>
          </a:p>
        </p:txBody>
      </p:sp>
      <p:sp>
        <p:nvSpPr>
          <p:cNvPr id="14" name="Inhaltsplatzhalter 2"/>
          <p:cNvSpPr>
            <a:spLocks noGrp="1"/>
          </p:cNvSpPr>
          <p:nvPr>
            <p:ph sz="half" idx="10" hasCustomPrompt="1"/>
          </p:nvPr>
        </p:nvSpPr>
        <p:spPr>
          <a:xfrm>
            <a:off x="539760" y="1123950"/>
            <a:ext cx="2751505" cy="5048250"/>
          </a:xfrm>
        </p:spPr>
        <p:txBody>
          <a:bodyPr tIns="0"/>
          <a:lstStyle>
            <a:lvl1pPr marL="361950" marR="0" indent="-361950" algn="l" defTabSz="623888" rtl="0" eaLnBrk="0" fontAlgn="base" latinLnBrk="0" hangingPunct="0">
              <a:lnSpc>
                <a:spcPct val="100000"/>
              </a:lnSpc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SzPct val="100000"/>
              <a:buFontTx/>
              <a:buNone/>
              <a:tabLst/>
              <a:defRPr/>
            </a:lvl1pPr>
            <a:lvl2pPr>
              <a:buSzPct val="100000"/>
              <a:buFontTx/>
              <a:buBlip>
                <a:blip r:embed="rId2"/>
              </a:buBlip>
              <a:defRPr/>
            </a:lvl2pPr>
            <a:lvl3pPr>
              <a:buSzPct val="100000"/>
              <a:buFontTx/>
              <a:buBlip>
                <a:blip r:embed="rId2"/>
              </a:buBlip>
              <a:defRPr/>
            </a:lvl3pPr>
            <a:lvl4pPr>
              <a:buSzPct val="100000"/>
              <a:buFontTx/>
              <a:buBlip>
                <a:blip r:embed="rId2"/>
              </a:buBlip>
              <a:defRPr/>
            </a:lvl4pPr>
            <a:lvl5pPr>
              <a:buSzPct val="100000"/>
              <a:buFontTx/>
              <a:buBlip>
                <a:blip r:embed="rId2"/>
              </a:buBlip>
              <a:defRPr/>
            </a:lvl5pPr>
          </a:lstStyle>
          <a:p>
            <a:pPr marL="361950" marR="0" lvl="0" indent="-361950" algn="l" defTabSz="623888" rtl="0" eaLnBrk="0" fontAlgn="base" latinLnBrk="0" hangingPunct="0">
              <a:lnSpc>
                <a:spcPct val="100000"/>
              </a:lnSpc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SzPct val="100000"/>
              <a:buFontTx/>
              <a:buNone/>
              <a:tabLst/>
              <a:defRPr/>
            </a:pPr>
            <a:r>
              <a:rPr lang="de-CH" dirty="0" smtClean="0"/>
              <a:t>Bild</a:t>
            </a:r>
          </a:p>
          <a:p>
            <a:pPr lvl="0"/>
            <a:endParaRPr lang="de-CH" dirty="0" smtClean="0"/>
          </a:p>
        </p:txBody>
      </p:sp>
      <p:sp>
        <p:nvSpPr>
          <p:cNvPr id="11" name="Inhaltsplatzhalter 2"/>
          <p:cNvSpPr>
            <a:spLocks noGrp="1"/>
          </p:cNvSpPr>
          <p:nvPr>
            <p:ph sz="half" idx="14" hasCustomPrompt="1"/>
          </p:nvPr>
        </p:nvSpPr>
        <p:spPr>
          <a:xfrm>
            <a:off x="3460828" y="1123950"/>
            <a:ext cx="2751505" cy="2444850"/>
          </a:xfrm>
        </p:spPr>
        <p:txBody>
          <a:bodyPr tIns="0"/>
          <a:lstStyle>
            <a:lvl1pPr marL="361950" marR="0" indent="-361950" algn="l" defTabSz="623888" rtl="0" eaLnBrk="0" fontAlgn="base" latinLnBrk="0" hangingPunct="0">
              <a:lnSpc>
                <a:spcPct val="100000"/>
              </a:lnSpc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SzPct val="100000"/>
              <a:buFontTx/>
              <a:buNone/>
              <a:tabLst/>
              <a:defRPr/>
            </a:lvl1pPr>
            <a:lvl2pPr>
              <a:buSzPct val="100000"/>
              <a:buFontTx/>
              <a:buBlip>
                <a:blip r:embed="rId2"/>
              </a:buBlip>
              <a:defRPr/>
            </a:lvl2pPr>
            <a:lvl3pPr>
              <a:buSzPct val="100000"/>
              <a:buFontTx/>
              <a:buBlip>
                <a:blip r:embed="rId2"/>
              </a:buBlip>
              <a:defRPr/>
            </a:lvl3pPr>
            <a:lvl4pPr>
              <a:buSzPct val="100000"/>
              <a:buFontTx/>
              <a:buBlip>
                <a:blip r:embed="rId2"/>
              </a:buBlip>
              <a:defRPr/>
            </a:lvl4pPr>
            <a:lvl5pPr>
              <a:buSzPct val="100000"/>
              <a:buFontTx/>
              <a:buBlip>
                <a:blip r:embed="rId2"/>
              </a:buBlip>
              <a:defRPr/>
            </a:lvl5pPr>
          </a:lstStyle>
          <a:p>
            <a:pPr marL="361950" marR="0" lvl="0" indent="-361950" algn="l" defTabSz="623888" rtl="0" eaLnBrk="0" fontAlgn="base" latinLnBrk="0" hangingPunct="0">
              <a:lnSpc>
                <a:spcPct val="100000"/>
              </a:lnSpc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SzPct val="100000"/>
              <a:buFontTx/>
              <a:buNone/>
              <a:tabLst/>
              <a:defRPr/>
            </a:pPr>
            <a:r>
              <a:rPr lang="de-CH" dirty="0" smtClean="0"/>
              <a:t>Bild</a:t>
            </a:r>
          </a:p>
          <a:p>
            <a:pPr lvl="0"/>
            <a:endParaRPr lang="de-CH" dirty="0" smtClean="0"/>
          </a:p>
        </p:txBody>
      </p:sp>
      <p:sp>
        <p:nvSpPr>
          <p:cNvPr id="12" name="Inhaltsplatzhalter 2"/>
          <p:cNvSpPr>
            <a:spLocks noGrp="1"/>
          </p:cNvSpPr>
          <p:nvPr>
            <p:ph sz="half" idx="15" hasCustomPrompt="1"/>
          </p:nvPr>
        </p:nvSpPr>
        <p:spPr>
          <a:xfrm>
            <a:off x="6381895" y="1123950"/>
            <a:ext cx="2751505" cy="5048250"/>
          </a:xfrm>
        </p:spPr>
        <p:txBody>
          <a:bodyPr tIns="0"/>
          <a:lstStyle>
            <a:lvl1pPr marL="361950" marR="0" indent="-361950" algn="l" defTabSz="623888" rtl="0" eaLnBrk="0" fontAlgn="base" latinLnBrk="0" hangingPunct="0">
              <a:lnSpc>
                <a:spcPct val="100000"/>
              </a:lnSpc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SzPct val="100000"/>
              <a:buFontTx/>
              <a:buNone/>
              <a:tabLst/>
              <a:defRPr/>
            </a:lvl1pPr>
            <a:lvl2pPr>
              <a:buSzPct val="100000"/>
              <a:buFontTx/>
              <a:buBlip>
                <a:blip r:embed="rId2"/>
              </a:buBlip>
              <a:defRPr/>
            </a:lvl2pPr>
            <a:lvl3pPr>
              <a:buSzPct val="100000"/>
              <a:buFontTx/>
              <a:buBlip>
                <a:blip r:embed="rId2"/>
              </a:buBlip>
              <a:defRPr/>
            </a:lvl3pPr>
            <a:lvl4pPr>
              <a:buSzPct val="100000"/>
              <a:buFontTx/>
              <a:buBlip>
                <a:blip r:embed="rId2"/>
              </a:buBlip>
              <a:defRPr/>
            </a:lvl4pPr>
            <a:lvl5pPr>
              <a:buSzPct val="100000"/>
              <a:buFontTx/>
              <a:buBlip>
                <a:blip r:embed="rId2"/>
              </a:buBlip>
              <a:defRPr/>
            </a:lvl5pPr>
          </a:lstStyle>
          <a:p>
            <a:pPr marL="361950" marR="0" lvl="0" indent="-361950" algn="l" defTabSz="623888" rtl="0" eaLnBrk="0" fontAlgn="base" latinLnBrk="0" hangingPunct="0">
              <a:lnSpc>
                <a:spcPct val="100000"/>
              </a:lnSpc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SzPct val="100000"/>
              <a:buFontTx/>
              <a:buNone/>
              <a:tabLst/>
              <a:defRPr/>
            </a:pPr>
            <a:r>
              <a:rPr lang="de-CH" dirty="0" smtClean="0"/>
              <a:t>Bild</a:t>
            </a:r>
          </a:p>
          <a:p>
            <a:pPr lvl="0"/>
            <a:endParaRPr lang="de-CH" dirty="0" smtClean="0"/>
          </a:p>
        </p:txBody>
      </p:sp>
      <p:sp>
        <p:nvSpPr>
          <p:cNvPr id="8" name="Inhaltsplatzhalter 2"/>
          <p:cNvSpPr>
            <a:spLocks noGrp="1"/>
          </p:cNvSpPr>
          <p:nvPr>
            <p:ph sz="half" idx="16" hasCustomPrompt="1"/>
          </p:nvPr>
        </p:nvSpPr>
        <p:spPr>
          <a:xfrm>
            <a:off x="3460828" y="3750734"/>
            <a:ext cx="2751505" cy="2425700"/>
          </a:xfrm>
        </p:spPr>
        <p:txBody>
          <a:bodyPr tIns="0"/>
          <a:lstStyle>
            <a:lvl1pPr marL="361950" marR="0" indent="-361950" algn="l" defTabSz="623888" rtl="0" eaLnBrk="0" fontAlgn="base" latinLnBrk="0" hangingPunct="0">
              <a:lnSpc>
                <a:spcPct val="100000"/>
              </a:lnSpc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SzPct val="100000"/>
              <a:buFontTx/>
              <a:buNone/>
              <a:tabLst/>
              <a:defRPr/>
            </a:lvl1pPr>
            <a:lvl2pPr>
              <a:buSzPct val="100000"/>
              <a:buFontTx/>
              <a:buBlip>
                <a:blip r:embed="rId2"/>
              </a:buBlip>
              <a:defRPr/>
            </a:lvl2pPr>
            <a:lvl3pPr>
              <a:buSzPct val="100000"/>
              <a:buFontTx/>
              <a:buBlip>
                <a:blip r:embed="rId2"/>
              </a:buBlip>
              <a:defRPr/>
            </a:lvl3pPr>
            <a:lvl4pPr>
              <a:buSzPct val="100000"/>
              <a:buFontTx/>
              <a:buBlip>
                <a:blip r:embed="rId2"/>
              </a:buBlip>
              <a:defRPr/>
            </a:lvl4pPr>
            <a:lvl5pPr>
              <a:buSzPct val="100000"/>
              <a:buFontTx/>
              <a:buBlip>
                <a:blip r:embed="rId2"/>
              </a:buBlip>
              <a:defRPr/>
            </a:lvl5pPr>
          </a:lstStyle>
          <a:p>
            <a:pPr marL="361950" marR="0" lvl="0" indent="-361950" algn="l" defTabSz="623888" rtl="0" eaLnBrk="0" fontAlgn="base" latinLnBrk="0" hangingPunct="0">
              <a:lnSpc>
                <a:spcPct val="100000"/>
              </a:lnSpc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SzPct val="100000"/>
              <a:buFontTx/>
              <a:buNone/>
              <a:tabLst/>
              <a:defRPr/>
            </a:pPr>
            <a:r>
              <a:rPr lang="de-CH" dirty="0" smtClean="0"/>
              <a:t>Bild</a:t>
            </a:r>
          </a:p>
          <a:p>
            <a:pPr lvl="0"/>
            <a:endParaRPr lang="de-CH" dirty="0" smtClean="0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340CFF-38BD-4B77-89DB-D914DFDBD22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6576" y="224368"/>
            <a:ext cx="8251825" cy="717550"/>
          </a:xfrm>
        </p:spPr>
        <p:txBody>
          <a:bodyPr lIns="0" tIns="0"/>
          <a:lstStyle/>
          <a:p>
            <a:r>
              <a:rPr lang="de-CH" dirty="0" smtClean="0"/>
              <a:t>Mastertitelformat bearbeiten</a:t>
            </a:r>
            <a:endParaRPr lang="de-DE" dirty="0"/>
          </a:p>
        </p:txBody>
      </p:sp>
      <p:sp>
        <p:nvSpPr>
          <p:cNvPr id="14" name="Inhaltsplatzhalter 2"/>
          <p:cNvSpPr>
            <a:spLocks noGrp="1"/>
          </p:cNvSpPr>
          <p:nvPr>
            <p:ph sz="half" idx="10" hasCustomPrompt="1"/>
          </p:nvPr>
        </p:nvSpPr>
        <p:spPr>
          <a:xfrm>
            <a:off x="543994" y="1123950"/>
            <a:ext cx="5403840" cy="5048250"/>
          </a:xfrm>
        </p:spPr>
        <p:txBody>
          <a:bodyPr tIns="0"/>
          <a:lstStyle>
            <a:lvl1pPr marL="361950" marR="0" indent="-361950" algn="l" defTabSz="623888" rtl="0" eaLnBrk="0" fontAlgn="base" latinLnBrk="0" hangingPunct="0">
              <a:lnSpc>
                <a:spcPct val="100000"/>
              </a:lnSpc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SzPct val="100000"/>
              <a:buFontTx/>
              <a:buNone/>
              <a:tabLst/>
              <a:defRPr/>
            </a:lvl1pPr>
            <a:lvl2pPr>
              <a:buSzPct val="100000"/>
              <a:buFontTx/>
              <a:buBlip>
                <a:blip r:embed="rId2"/>
              </a:buBlip>
              <a:defRPr/>
            </a:lvl2pPr>
            <a:lvl3pPr>
              <a:buSzPct val="100000"/>
              <a:buFontTx/>
              <a:buBlip>
                <a:blip r:embed="rId2"/>
              </a:buBlip>
              <a:defRPr/>
            </a:lvl3pPr>
            <a:lvl4pPr>
              <a:buSzPct val="100000"/>
              <a:buFontTx/>
              <a:buBlip>
                <a:blip r:embed="rId2"/>
              </a:buBlip>
              <a:defRPr/>
            </a:lvl4pPr>
            <a:lvl5pPr>
              <a:buSzPct val="100000"/>
              <a:buFontTx/>
              <a:buBlip>
                <a:blip r:embed="rId2"/>
              </a:buBlip>
              <a:defRPr/>
            </a:lvl5pPr>
          </a:lstStyle>
          <a:p>
            <a:pPr marL="361950" marR="0" lvl="0" indent="-361950" algn="l" defTabSz="623888" rtl="0" eaLnBrk="0" fontAlgn="base" latinLnBrk="0" hangingPunct="0">
              <a:lnSpc>
                <a:spcPct val="100000"/>
              </a:lnSpc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SzPct val="100000"/>
              <a:buFontTx/>
              <a:buNone/>
              <a:tabLst/>
              <a:defRPr/>
            </a:pPr>
            <a:r>
              <a:rPr lang="de-CH" dirty="0" smtClean="0"/>
              <a:t>Bild</a:t>
            </a:r>
          </a:p>
          <a:p>
            <a:pPr lvl="0"/>
            <a:endParaRPr lang="de-CH" dirty="0" smtClean="0"/>
          </a:p>
        </p:txBody>
      </p:sp>
      <p:sp>
        <p:nvSpPr>
          <p:cNvPr id="12" name="Inhaltsplatzhalter 2"/>
          <p:cNvSpPr>
            <a:spLocks noGrp="1"/>
          </p:cNvSpPr>
          <p:nvPr>
            <p:ph sz="half" idx="15" hasCustomPrompt="1"/>
          </p:nvPr>
        </p:nvSpPr>
        <p:spPr>
          <a:xfrm>
            <a:off x="6117167" y="1136663"/>
            <a:ext cx="3026833" cy="2420224"/>
          </a:xfrm>
        </p:spPr>
        <p:txBody>
          <a:bodyPr tIns="0"/>
          <a:lstStyle>
            <a:lvl1pPr marL="361950" marR="0" indent="-361950" algn="l" defTabSz="623888" rtl="0" eaLnBrk="0" fontAlgn="base" latinLnBrk="0" hangingPunct="0">
              <a:lnSpc>
                <a:spcPct val="100000"/>
              </a:lnSpc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SzPct val="100000"/>
              <a:buFontTx/>
              <a:buNone/>
              <a:tabLst/>
              <a:defRPr/>
            </a:lvl1pPr>
            <a:lvl2pPr>
              <a:buSzPct val="100000"/>
              <a:buFontTx/>
              <a:buBlip>
                <a:blip r:embed="rId2"/>
              </a:buBlip>
              <a:defRPr/>
            </a:lvl2pPr>
            <a:lvl3pPr>
              <a:buSzPct val="100000"/>
              <a:buFontTx/>
              <a:buBlip>
                <a:blip r:embed="rId2"/>
              </a:buBlip>
              <a:defRPr/>
            </a:lvl3pPr>
            <a:lvl4pPr>
              <a:buSzPct val="100000"/>
              <a:buFontTx/>
              <a:buBlip>
                <a:blip r:embed="rId2"/>
              </a:buBlip>
              <a:defRPr/>
            </a:lvl4pPr>
            <a:lvl5pPr>
              <a:buSzPct val="100000"/>
              <a:buFontTx/>
              <a:buBlip>
                <a:blip r:embed="rId2"/>
              </a:buBlip>
              <a:defRPr/>
            </a:lvl5pPr>
          </a:lstStyle>
          <a:p>
            <a:pPr marL="361950" marR="0" lvl="0" indent="-361950" algn="l" defTabSz="623888" rtl="0" eaLnBrk="0" fontAlgn="base" latinLnBrk="0" hangingPunct="0">
              <a:lnSpc>
                <a:spcPct val="100000"/>
              </a:lnSpc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SzPct val="100000"/>
              <a:buFontTx/>
              <a:buNone/>
              <a:tabLst/>
              <a:defRPr/>
            </a:pPr>
            <a:r>
              <a:rPr lang="de-CH" dirty="0" smtClean="0"/>
              <a:t>Bild</a:t>
            </a:r>
          </a:p>
          <a:p>
            <a:pPr lvl="0"/>
            <a:endParaRPr lang="de-CH" dirty="0" smtClean="0"/>
          </a:p>
        </p:txBody>
      </p:sp>
      <p:sp>
        <p:nvSpPr>
          <p:cNvPr id="13" name="Inhaltsplatzhalter 2"/>
          <p:cNvSpPr>
            <a:spLocks noGrp="1"/>
          </p:cNvSpPr>
          <p:nvPr>
            <p:ph sz="half" idx="16" hasCustomPrompt="1"/>
          </p:nvPr>
        </p:nvSpPr>
        <p:spPr>
          <a:xfrm>
            <a:off x="6117167" y="3751976"/>
            <a:ext cx="3026833" cy="2420224"/>
          </a:xfrm>
        </p:spPr>
        <p:txBody>
          <a:bodyPr/>
          <a:lstStyle>
            <a:lvl1pPr marL="361950" marR="0" indent="-361950" algn="l" defTabSz="623888" rtl="0" eaLnBrk="0" fontAlgn="base" latinLnBrk="0" hangingPunct="0">
              <a:lnSpc>
                <a:spcPct val="100000"/>
              </a:lnSpc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SzPct val="100000"/>
              <a:buFontTx/>
              <a:buNone/>
              <a:tabLst/>
              <a:defRPr/>
            </a:lvl1pPr>
            <a:lvl2pPr>
              <a:buSzPct val="100000"/>
              <a:buFontTx/>
              <a:buBlip>
                <a:blip r:embed="rId2"/>
              </a:buBlip>
              <a:defRPr/>
            </a:lvl2pPr>
            <a:lvl3pPr>
              <a:buSzPct val="100000"/>
              <a:buFontTx/>
              <a:buBlip>
                <a:blip r:embed="rId2"/>
              </a:buBlip>
              <a:defRPr/>
            </a:lvl3pPr>
            <a:lvl4pPr>
              <a:buSzPct val="100000"/>
              <a:buFontTx/>
              <a:buBlip>
                <a:blip r:embed="rId2"/>
              </a:buBlip>
              <a:defRPr/>
            </a:lvl4pPr>
            <a:lvl5pPr>
              <a:buSzPct val="100000"/>
              <a:buFontTx/>
              <a:buBlip>
                <a:blip r:embed="rId2"/>
              </a:buBlip>
              <a:defRPr/>
            </a:lvl5pPr>
          </a:lstStyle>
          <a:p>
            <a:pPr marL="361950" marR="0" lvl="0" indent="-361950" algn="l" defTabSz="623888" rtl="0" eaLnBrk="0" fontAlgn="base" latinLnBrk="0" hangingPunct="0">
              <a:lnSpc>
                <a:spcPct val="100000"/>
              </a:lnSpc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SzPct val="100000"/>
              <a:buFontTx/>
              <a:buNone/>
              <a:tabLst/>
              <a:defRPr/>
            </a:pPr>
            <a:r>
              <a:rPr lang="de-CH" dirty="0" smtClean="0"/>
              <a:t>Bild</a:t>
            </a:r>
          </a:p>
          <a:p>
            <a:pPr lvl="0"/>
            <a:endParaRPr lang="de-CH" dirty="0" smtClean="0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6C360-135E-4E2B-97F5-7ED92EF56E4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5043" y="222251"/>
            <a:ext cx="8251825" cy="717550"/>
          </a:xfrm>
        </p:spPr>
        <p:txBody>
          <a:bodyPr lIns="0" tIns="0"/>
          <a:lstStyle/>
          <a:p>
            <a:r>
              <a:rPr lang="de-CH" dirty="0" smtClean="0"/>
              <a:t>Mastertitelformat bearbeiten</a:t>
            </a:r>
            <a:endParaRPr lang="de-DE" dirty="0"/>
          </a:p>
        </p:txBody>
      </p:sp>
      <p:sp>
        <p:nvSpPr>
          <p:cNvPr id="12" name="Inhaltsplatzhalter 2"/>
          <p:cNvSpPr>
            <a:spLocks noGrp="1"/>
          </p:cNvSpPr>
          <p:nvPr>
            <p:ph sz="half" idx="15" hasCustomPrompt="1"/>
          </p:nvPr>
        </p:nvSpPr>
        <p:spPr>
          <a:xfrm>
            <a:off x="4914900" y="1136663"/>
            <a:ext cx="4230000" cy="2420224"/>
          </a:xfrm>
        </p:spPr>
        <p:txBody>
          <a:bodyPr tIns="0"/>
          <a:lstStyle>
            <a:lvl1pPr marL="361950" marR="0" indent="-361950" algn="l" defTabSz="623888" rtl="0" eaLnBrk="0" fontAlgn="base" latinLnBrk="0" hangingPunct="0">
              <a:lnSpc>
                <a:spcPct val="100000"/>
              </a:lnSpc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SzPct val="100000"/>
              <a:buFontTx/>
              <a:buNone/>
              <a:tabLst/>
              <a:defRPr/>
            </a:lvl1pPr>
            <a:lvl2pPr>
              <a:buSzPct val="100000"/>
              <a:buFontTx/>
              <a:buBlip>
                <a:blip r:embed="rId2"/>
              </a:buBlip>
              <a:defRPr/>
            </a:lvl2pPr>
            <a:lvl3pPr>
              <a:buSzPct val="100000"/>
              <a:buFontTx/>
              <a:buBlip>
                <a:blip r:embed="rId2"/>
              </a:buBlip>
              <a:defRPr/>
            </a:lvl3pPr>
            <a:lvl4pPr>
              <a:buSzPct val="100000"/>
              <a:buFontTx/>
              <a:buBlip>
                <a:blip r:embed="rId2"/>
              </a:buBlip>
              <a:defRPr/>
            </a:lvl4pPr>
            <a:lvl5pPr>
              <a:buSzPct val="100000"/>
              <a:buFontTx/>
              <a:buBlip>
                <a:blip r:embed="rId2"/>
              </a:buBlip>
              <a:defRPr/>
            </a:lvl5pPr>
          </a:lstStyle>
          <a:p>
            <a:pPr marL="361950" marR="0" lvl="0" indent="-361950" algn="l" defTabSz="623888" rtl="0" eaLnBrk="0" fontAlgn="base" latinLnBrk="0" hangingPunct="0">
              <a:lnSpc>
                <a:spcPct val="100000"/>
              </a:lnSpc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SzPct val="100000"/>
              <a:buFontTx/>
              <a:buNone/>
              <a:tabLst/>
              <a:defRPr/>
            </a:pPr>
            <a:r>
              <a:rPr lang="de-CH" dirty="0" smtClean="0"/>
              <a:t>Bild</a:t>
            </a:r>
          </a:p>
          <a:p>
            <a:pPr lvl="0"/>
            <a:endParaRPr lang="de-CH" dirty="0" smtClean="0"/>
          </a:p>
        </p:txBody>
      </p:sp>
      <p:sp>
        <p:nvSpPr>
          <p:cNvPr id="13" name="Inhaltsplatzhalter 2"/>
          <p:cNvSpPr>
            <a:spLocks noGrp="1"/>
          </p:cNvSpPr>
          <p:nvPr>
            <p:ph sz="half" idx="16" hasCustomPrompt="1"/>
          </p:nvPr>
        </p:nvSpPr>
        <p:spPr>
          <a:xfrm>
            <a:off x="4915000" y="3751976"/>
            <a:ext cx="4230000" cy="2420224"/>
          </a:xfrm>
        </p:spPr>
        <p:txBody>
          <a:bodyPr tIns="0"/>
          <a:lstStyle>
            <a:lvl1pPr marL="361950" marR="0" indent="-361950" algn="l" defTabSz="623888" rtl="0" eaLnBrk="0" fontAlgn="base" latinLnBrk="0" hangingPunct="0">
              <a:lnSpc>
                <a:spcPct val="100000"/>
              </a:lnSpc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SzPct val="100000"/>
              <a:buFontTx/>
              <a:buNone/>
              <a:tabLst/>
              <a:defRPr/>
            </a:lvl1pPr>
            <a:lvl2pPr>
              <a:buSzPct val="100000"/>
              <a:buFontTx/>
              <a:buBlip>
                <a:blip r:embed="rId2"/>
              </a:buBlip>
              <a:defRPr/>
            </a:lvl2pPr>
            <a:lvl3pPr>
              <a:buSzPct val="100000"/>
              <a:buFontTx/>
              <a:buBlip>
                <a:blip r:embed="rId2"/>
              </a:buBlip>
              <a:defRPr/>
            </a:lvl3pPr>
            <a:lvl4pPr>
              <a:buSzPct val="100000"/>
              <a:buFontTx/>
              <a:buBlip>
                <a:blip r:embed="rId2"/>
              </a:buBlip>
              <a:defRPr/>
            </a:lvl4pPr>
            <a:lvl5pPr>
              <a:buSzPct val="100000"/>
              <a:buFontTx/>
              <a:buBlip>
                <a:blip r:embed="rId2"/>
              </a:buBlip>
              <a:defRPr/>
            </a:lvl5pPr>
          </a:lstStyle>
          <a:p>
            <a:pPr marL="361950" marR="0" lvl="0" indent="-361950" algn="l" defTabSz="623888" rtl="0" eaLnBrk="0" fontAlgn="base" latinLnBrk="0" hangingPunct="0">
              <a:lnSpc>
                <a:spcPct val="100000"/>
              </a:lnSpc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SzPct val="100000"/>
              <a:buFontTx/>
              <a:buNone/>
              <a:tabLst/>
              <a:defRPr/>
            </a:pPr>
            <a:r>
              <a:rPr lang="de-CH" dirty="0" smtClean="0"/>
              <a:t>Bild</a:t>
            </a:r>
          </a:p>
          <a:p>
            <a:pPr lvl="0"/>
            <a:endParaRPr lang="de-CH" dirty="0" smtClean="0"/>
          </a:p>
        </p:txBody>
      </p:sp>
      <p:sp>
        <p:nvSpPr>
          <p:cNvPr id="8" name="Inhaltsplatzhalter 2"/>
          <p:cNvSpPr>
            <a:spLocks noGrp="1"/>
          </p:cNvSpPr>
          <p:nvPr>
            <p:ph sz="half" idx="17" hasCustomPrompt="1"/>
          </p:nvPr>
        </p:nvSpPr>
        <p:spPr>
          <a:xfrm>
            <a:off x="546101" y="1136663"/>
            <a:ext cx="4195200" cy="2420224"/>
          </a:xfrm>
        </p:spPr>
        <p:txBody>
          <a:bodyPr tIns="0"/>
          <a:lstStyle>
            <a:lvl1pPr marL="361950" marR="0" indent="-361950" algn="l" defTabSz="623888" rtl="0" eaLnBrk="0" fontAlgn="base" latinLnBrk="0" hangingPunct="0">
              <a:lnSpc>
                <a:spcPct val="100000"/>
              </a:lnSpc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SzPct val="100000"/>
              <a:buFontTx/>
              <a:buNone/>
              <a:tabLst/>
              <a:defRPr/>
            </a:lvl1pPr>
            <a:lvl2pPr>
              <a:buSzPct val="100000"/>
              <a:buFontTx/>
              <a:buBlip>
                <a:blip r:embed="rId2"/>
              </a:buBlip>
              <a:defRPr/>
            </a:lvl2pPr>
            <a:lvl3pPr>
              <a:buSzPct val="100000"/>
              <a:buFontTx/>
              <a:buBlip>
                <a:blip r:embed="rId2"/>
              </a:buBlip>
              <a:defRPr/>
            </a:lvl3pPr>
            <a:lvl4pPr>
              <a:buSzPct val="100000"/>
              <a:buFontTx/>
              <a:buBlip>
                <a:blip r:embed="rId2"/>
              </a:buBlip>
              <a:defRPr/>
            </a:lvl4pPr>
            <a:lvl5pPr>
              <a:buSzPct val="100000"/>
              <a:buFontTx/>
              <a:buBlip>
                <a:blip r:embed="rId2"/>
              </a:buBlip>
              <a:defRPr/>
            </a:lvl5pPr>
          </a:lstStyle>
          <a:p>
            <a:pPr marL="361950" marR="0" lvl="0" indent="-361950" algn="l" defTabSz="623888" rtl="0" eaLnBrk="0" fontAlgn="base" latinLnBrk="0" hangingPunct="0">
              <a:lnSpc>
                <a:spcPct val="100000"/>
              </a:lnSpc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SzPct val="100000"/>
              <a:buFontTx/>
              <a:buNone/>
              <a:tabLst/>
              <a:defRPr/>
            </a:pPr>
            <a:r>
              <a:rPr lang="de-CH" dirty="0" smtClean="0"/>
              <a:t>Bild</a:t>
            </a:r>
          </a:p>
          <a:p>
            <a:pPr lvl="0"/>
            <a:endParaRPr lang="de-CH" dirty="0" smtClean="0"/>
          </a:p>
        </p:txBody>
      </p:sp>
      <p:sp>
        <p:nvSpPr>
          <p:cNvPr id="9" name="Inhaltsplatzhalter 2"/>
          <p:cNvSpPr>
            <a:spLocks noGrp="1"/>
          </p:cNvSpPr>
          <p:nvPr>
            <p:ph sz="half" idx="18" hasCustomPrompt="1"/>
          </p:nvPr>
        </p:nvSpPr>
        <p:spPr>
          <a:xfrm>
            <a:off x="546100" y="3751976"/>
            <a:ext cx="4205700" cy="2420224"/>
          </a:xfrm>
        </p:spPr>
        <p:txBody>
          <a:bodyPr tIns="0"/>
          <a:lstStyle>
            <a:lvl1pPr marL="361950" marR="0" indent="-361950" algn="l" defTabSz="623888" rtl="0" eaLnBrk="0" fontAlgn="base" latinLnBrk="0" hangingPunct="0">
              <a:lnSpc>
                <a:spcPct val="100000"/>
              </a:lnSpc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SzPct val="100000"/>
              <a:buFontTx/>
              <a:buNone/>
              <a:tabLst/>
              <a:defRPr/>
            </a:lvl1pPr>
            <a:lvl2pPr>
              <a:buSzPct val="100000"/>
              <a:buFontTx/>
              <a:buBlip>
                <a:blip r:embed="rId2"/>
              </a:buBlip>
              <a:defRPr/>
            </a:lvl2pPr>
            <a:lvl3pPr>
              <a:buSzPct val="100000"/>
              <a:buFontTx/>
              <a:buBlip>
                <a:blip r:embed="rId2"/>
              </a:buBlip>
              <a:defRPr/>
            </a:lvl3pPr>
            <a:lvl4pPr>
              <a:buSzPct val="100000"/>
              <a:buFontTx/>
              <a:buBlip>
                <a:blip r:embed="rId2"/>
              </a:buBlip>
              <a:defRPr/>
            </a:lvl4pPr>
            <a:lvl5pPr>
              <a:buSzPct val="100000"/>
              <a:buFontTx/>
              <a:buBlip>
                <a:blip r:embed="rId2"/>
              </a:buBlip>
              <a:defRPr/>
            </a:lvl5pPr>
          </a:lstStyle>
          <a:p>
            <a:pPr marL="361950" marR="0" lvl="0" indent="-361950" algn="l" defTabSz="623888" rtl="0" eaLnBrk="0" fontAlgn="base" latinLnBrk="0" hangingPunct="0">
              <a:lnSpc>
                <a:spcPct val="100000"/>
              </a:lnSpc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SzPct val="100000"/>
              <a:buFontTx/>
              <a:buNone/>
              <a:tabLst/>
              <a:defRPr/>
            </a:pPr>
            <a:r>
              <a:rPr lang="de-CH" dirty="0" smtClean="0"/>
              <a:t>Bild</a:t>
            </a:r>
          </a:p>
          <a:p>
            <a:pPr lvl="0"/>
            <a:endParaRPr lang="de-CH" dirty="0" smtClean="0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491BDF-7C56-4D0B-8A75-72E75C144F4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867" y="222251"/>
            <a:ext cx="8251825" cy="717550"/>
          </a:xfrm>
        </p:spPr>
        <p:txBody>
          <a:bodyPr lIns="0" tIns="0"/>
          <a:lstStyle/>
          <a:p>
            <a:r>
              <a:rPr lang="de-CH" dirty="0" smtClean="0"/>
              <a:t>Mastertitelformat bearbeiten</a:t>
            </a:r>
            <a:endParaRPr lang="de-DE" dirty="0"/>
          </a:p>
        </p:txBody>
      </p:sp>
      <p:sp>
        <p:nvSpPr>
          <p:cNvPr id="12" name="Inhaltsplatzhalter 2"/>
          <p:cNvSpPr>
            <a:spLocks noGrp="1"/>
          </p:cNvSpPr>
          <p:nvPr>
            <p:ph sz="half" idx="15" hasCustomPrompt="1"/>
          </p:nvPr>
        </p:nvSpPr>
        <p:spPr>
          <a:xfrm>
            <a:off x="4914900" y="1136663"/>
            <a:ext cx="4230000" cy="2420224"/>
          </a:xfrm>
        </p:spPr>
        <p:txBody>
          <a:bodyPr tIns="0"/>
          <a:lstStyle>
            <a:lvl1pPr marL="361950" marR="0" indent="-361950" algn="l" defTabSz="623888" rtl="0" eaLnBrk="0" fontAlgn="base" latinLnBrk="0" hangingPunct="0">
              <a:lnSpc>
                <a:spcPct val="100000"/>
              </a:lnSpc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SzPct val="100000"/>
              <a:buFontTx/>
              <a:buNone/>
              <a:tabLst/>
              <a:defRPr/>
            </a:lvl1pPr>
            <a:lvl2pPr>
              <a:buSzPct val="100000"/>
              <a:buFontTx/>
              <a:buBlip>
                <a:blip r:embed="rId2"/>
              </a:buBlip>
              <a:defRPr/>
            </a:lvl2pPr>
            <a:lvl3pPr>
              <a:buSzPct val="100000"/>
              <a:buFontTx/>
              <a:buBlip>
                <a:blip r:embed="rId2"/>
              </a:buBlip>
              <a:defRPr/>
            </a:lvl3pPr>
            <a:lvl4pPr>
              <a:buSzPct val="100000"/>
              <a:buFontTx/>
              <a:buBlip>
                <a:blip r:embed="rId2"/>
              </a:buBlip>
              <a:defRPr/>
            </a:lvl4pPr>
            <a:lvl5pPr>
              <a:buSzPct val="100000"/>
              <a:buFontTx/>
              <a:buBlip>
                <a:blip r:embed="rId2"/>
              </a:buBlip>
              <a:defRPr/>
            </a:lvl5pPr>
          </a:lstStyle>
          <a:p>
            <a:pPr marL="361950" marR="0" lvl="0" indent="-361950" algn="l" defTabSz="623888" rtl="0" eaLnBrk="0" fontAlgn="base" latinLnBrk="0" hangingPunct="0">
              <a:lnSpc>
                <a:spcPct val="100000"/>
              </a:lnSpc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SzPct val="100000"/>
              <a:buFontTx/>
              <a:buNone/>
              <a:tabLst/>
              <a:defRPr/>
            </a:pPr>
            <a:r>
              <a:rPr lang="de-CH" dirty="0" smtClean="0"/>
              <a:t>Bild</a:t>
            </a:r>
          </a:p>
          <a:p>
            <a:pPr lvl="0"/>
            <a:endParaRPr lang="de-CH" dirty="0" smtClean="0"/>
          </a:p>
        </p:txBody>
      </p:sp>
      <p:sp>
        <p:nvSpPr>
          <p:cNvPr id="8" name="Inhaltsplatzhalter 2"/>
          <p:cNvSpPr>
            <a:spLocks noGrp="1"/>
          </p:cNvSpPr>
          <p:nvPr>
            <p:ph sz="half" idx="17" hasCustomPrompt="1"/>
          </p:nvPr>
        </p:nvSpPr>
        <p:spPr>
          <a:xfrm>
            <a:off x="546101" y="1136663"/>
            <a:ext cx="4195200" cy="2420224"/>
          </a:xfrm>
        </p:spPr>
        <p:txBody>
          <a:bodyPr tIns="0"/>
          <a:lstStyle>
            <a:lvl1pPr marL="361950" marR="0" indent="-361950" algn="l" defTabSz="623888" rtl="0" eaLnBrk="0" fontAlgn="base" latinLnBrk="0" hangingPunct="0">
              <a:lnSpc>
                <a:spcPct val="100000"/>
              </a:lnSpc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SzPct val="100000"/>
              <a:buFontTx/>
              <a:buNone/>
              <a:tabLst/>
              <a:defRPr/>
            </a:lvl1pPr>
            <a:lvl2pPr>
              <a:buSzPct val="100000"/>
              <a:buFontTx/>
              <a:buBlip>
                <a:blip r:embed="rId2"/>
              </a:buBlip>
              <a:defRPr/>
            </a:lvl2pPr>
            <a:lvl3pPr>
              <a:buSzPct val="100000"/>
              <a:buFontTx/>
              <a:buBlip>
                <a:blip r:embed="rId2"/>
              </a:buBlip>
              <a:defRPr/>
            </a:lvl3pPr>
            <a:lvl4pPr>
              <a:buSzPct val="100000"/>
              <a:buFontTx/>
              <a:buBlip>
                <a:blip r:embed="rId2"/>
              </a:buBlip>
              <a:defRPr/>
            </a:lvl4pPr>
            <a:lvl5pPr>
              <a:buSzPct val="100000"/>
              <a:buFontTx/>
              <a:buBlip>
                <a:blip r:embed="rId2"/>
              </a:buBlip>
              <a:defRPr/>
            </a:lvl5pPr>
          </a:lstStyle>
          <a:p>
            <a:pPr marL="361950" marR="0" lvl="0" indent="-361950" algn="l" defTabSz="623888" rtl="0" eaLnBrk="0" fontAlgn="base" latinLnBrk="0" hangingPunct="0">
              <a:lnSpc>
                <a:spcPct val="100000"/>
              </a:lnSpc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SzPct val="100000"/>
              <a:buFontTx/>
              <a:buNone/>
              <a:tabLst/>
              <a:defRPr/>
            </a:pPr>
            <a:r>
              <a:rPr lang="de-CH" dirty="0" smtClean="0"/>
              <a:t>Bild</a:t>
            </a:r>
          </a:p>
          <a:p>
            <a:pPr lvl="0"/>
            <a:endParaRPr lang="de-CH" dirty="0" smtClean="0"/>
          </a:p>
        </p:txBody>
      </p:sp>
      <p:sp>
        <p:nvSpPr>
          <p:cNvPr id="9" name="Inhaltsplatzhalter 2"/>
          <p:cNvSpPr>
            <a:spLocks noGrp="1"/>
          </p:cNvSpPr>
          <p:nvPr>
            <p:ph sz="half" idx="18" hasCustomPrompt="1"/>
          </p:nvPr>
        </p:nvSpPr>
        <p:spPr>
          <a:xfrm>
            <a:off x="546100" y="3751976"/>
            <a:ext cx="8597900" cy="2420224"/>
          </a:xfrm>
        </p:spPr>
        <p:txBody>
          <a:bodyPr tIns="0"/>
          <a:lstStyle>
            <a:lvl1pPr marL="361950" marR="0" indent="-361950" algn="l" defTabSz="623888" rtl="0" eaLnBrk="0" fontAlgn="base" latinLnBrk="0" hangingPunct="0">
              <a:lnSpc>
                <a:spcPct val="100000"/>
              </a:lnSpc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SzPct val="100000"/>
              <a:buFontTx/>
              <a:buNone/>
              <a:tabLst/>
              <a:defRPr/>
            </a:lvl1pPr>
            <a:lvl2pPr>
              <a:buSzPct val="100000"/>
              <a:buFontTx/>
              <a:buBlip>
                <a:blip r:embed="rId2"/>
              </a:buBlip>
              <a:defRPr/>
            </a:lvl2pPr>
            <a:lvl3pPr>
              <a:buSzPct val="100000"/>
              <a:buFontTx/>
              <a:buBlip>
                <a:blip r:embed="rId2"/>
              </a:buBlip>
              <a:defRPr/>
            </a:lvl3pPr>
            <a:lvl4pPr>
              <a:buSzPct val="100000"/>
              <a:buFontTx/>
              <a:buBlip>
                <a:blip r:embed="rId2"/>
              </a:buBlip>
              <a:defRPr/>
            </a:lvl4pPr>
            <a:lvl5pPr>
              <a:buSzPct val="100000"/>
              <a:buFontTx/>
              <a:buBlip>
                <a:blip r:embed="rId2"/>
              </a:buBlip>
              <a:defRPr/>
            </a:lvl5pPr>
          </a:lstStyle>
          <a:p>
            <a:pPr marL="361950" marR="0" lvl="0" indent="-361950" algn="l" defTabSz="623888" rtl="0" eaLnBrk="0" fontAlgn="base" latinLnBrk="0" hangingPunct="0">
              <a:lnSpc>
                <a:spcPct val="100000"/>
              </a:lnSpc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SzPct val="100000"/>
              <a:buFontTx/>
              <a:buNone/>
              <a:tabLst/>
              <a:defRPr/>
            </a:pPr>
            <a:r>
              <a:rPr lang="de-CH" dirty="0" smtClean="0"/>
              <a:t>Bild</a:t>
            </a:r>
          </a:p>
          <a:p>
            <a:pPr lvl="0"/>
            <a:endParaRPr lang="de-CH" dirty="0" smtClean="0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50796-6A5C-4112-86C2-50CABFE26A6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 userDrawn="1"/>
        </p:nvSpPr>
        <p:spPr bwMode="auto">
          <a:xfrm>
            <a:off x="539750" y="1466850"/>
            <a:ext cx="8156575" cy="4705350"/>
          </a:xfrm>
          <a:prstGeom prst="rect">
            <a:avLst/>
          </a:prstGeom>
          <a:noFill/>
          <a:ln w="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6576" y="330201"/>
            <a:ext cx="8159749" cy="498475"/>
          </a:xfrm>
        </p:spPr>
        <p:txBody>
          <a:bodyPr lIns="0" tIns="0"/>
          <a:lstStyle/>
          <a:p>
            <a:r>
              <a:rPr lang="de-CH" dirty="0" smtClean="0"/>
              <a:t>Mastertitelformat bearbeiten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546099" y="1130315"/>
            <a:ext cx="8597901" cy="5041885"/>
          </a:xfrm>
        </p:spPr>
        <p:txBody>
          <a:bodyPr tIns="0"/>
          <a:lstStyle>
            <a:lvl1pPr marL="361950" marR="0" indent="-361950" algn="l" defTabSz="623888" rtl="0" eaLnBrk="0" fontAlgn="base" latinLnBrk="0" hangingPunct="0">
              <a:lnSpc>
                <a:spcPct val="100000"/>
              </a:lnSpc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SzPct val="100000"/>
              <a:buFontTx/>
              <a:buNone/>
              <a:tabLst/>
              <a:defRPr sz="2800"/>
            </a:lvl1pPr>
            <a:lvl2pPr>
              <a:buSzPct val="100000"/>
              <a:buFontTx/>
              <a:buBlip>
                <a:blip r:embed="rId2"/>
              </a:buBlip>
              <a:defRPr sz="2400"/>
            </a:lvl2pPr>
            <a:lvl3pPr>
              <a:buSzPct val="100000"/>
              <a:buFontTx/>
              <a:buBlip>
                <a:blip r:embed="rId2"/>
              </a:buBlip>
              <a:defRPr sz="2000"/>
            </a:lvl3pPr>
            <a:lvl4pPr>
              <a:buSzPct val="100000"/>
              <a:buFontTx/>
              <a:buBlip>
                <a:blip r:embed="rId2"/>
              </a:buBlip>
              <a:defRPr sz="1800"/>
            </a:lvl4pPr>
            <a:lvl5pPr>
              <a:buSzPct val="100000"/>
              <a:buFontTx/>
              <a:buBlip>
                <a:blip r:embed="rId2"/>
              </a:buBlip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61950" marR="0" lvl="0" indent="-361950" algn="l" defTabSz="623888" rtl="0" eaLnBrk="0" fontAlgn="base" latinLnBrk="0" hangingPunct="0">
              <a:lnSpc>
                <a:spcPct val="100000"/>
              </a:lnSpc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SzPct val="100000"/>
              <a:buFontTx/>
              <a:buNone/>
              <a:tabLst/>
              <a:defRPr/>
            </a:pPr>
            <a:r>
              <a:rPr lang="de-CH" dirty="0" smtClean="0"/>
              <a:t>Bild</a:t>
            </a:r>
          </a:p>
          <a:p>
            <a:pPr lvl="0"/>
            <a:endParaRPr lang="de-CH" dirty="0" smtClean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B5809-1B17-4B7E-B8D8-B632BE876C1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5142" y="365126"/>
            <a:ext cx="7900208" cy="474206"/>
          </a:xfrm>
        </p:spPr>
        <p:txBody>
          <a:bodyPr/>
          <a:lstStyle>
            <a:lvl1pPr>
              <a:defRPr sz="2600" b="1">
                <a:solidFill>
                  <a:srgbClr val="009973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14" name="Inhaltsplatzhalter 3"/>
          <p:cNvSpPr>
            <a:spLocks noGrp="1"/>
          </p:cNvSpPr>
          <p:nvPr>
            <p:ph sz="quarter" idx="17"/>
          </p:nvPr>
        </p:nvSpPr>
        <p:spPr>
          <a:xfrm>
            <a:off x="612775" y="1313538"/>
            <a:ext cx="3896338" cy="4864699"/>
          </a:xfrm>
        </p:spPr>
        <p:txBody>
          <a:bodyPr/>
          <a:lstStyle>
            <a:lvl2pPr marL="360000" indent="-288000">
              <a:defRPr/>
            </a:lvl2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15" name="Inhaltsplatzhalter 3"/>
          <p:cNvSpPr>
            <a:spLocks noGrp="1"/>
          </p:cNvSpPr>
          <p:nvPr>
            <p:ph sz="quarter" idx="45"/>
          </p:nvPr>
        </p:nvSpPr>
        <p:spPr>
          <a:xfrm>
            <a:off x="4619012" y="1313538"/>
            <a:ext cx="3896338" cy="4864699"/>
          </a:xfrm>
        </p:spPr>
        <p:txBody>
          <a:bodyPr/>
          <a:lstStyle>
            <a:lvl2pPr marL="360000" indent="-288000">
              <a:defRPr/>
            </a:lvl2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46"/>
          </p:nvPr>
        </p:nvSpPr>
        <p:spPr>
          <a:xfrm>
            <a:off x="629540" y="6437313"/>
            <a:ext cx="6318723" cy="420687"/>
          </a:xfrm>
          <a:prstGeom prst="rect">
            <a:avLst/>
          </a:prstGeom>
        </p:spPr>
        <p:txBody>
          <a:bodyPr/>
          <a:lstStyle/>
          <a:p>
            <a:r>
              <a:rPr lang="de-CH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© 2016 FiBL, Bio Suisse   </a:t>
            </a:r>
            <a:r>
              <a:rPr lang="de-CH" sz="1050" b="1" dirty="0" smtClean="0">
                <a:solidFill>
                  <a:srgbClr val="008C7F"/>
                </a:solidFill>
                <a:latin typeface="Arial Black" panose="020B0A04020102020204" pitchFamily="34" charset="0"/>
              </a:rPr>
              <a:t>•</a:t>
            </a:r>
            <a:r>
              <a:rPr lang="de-CH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Foliensammlung   </a:t>
            </a:r>
            <a:r>
              <a:rPr lang="de-CH" sz="1050" b="1" dirty="0" smtClean="0">
                <a:solidFill>
                  <a:srgbClr val="008C7F"/>
                </a:solidFill>
                <a:latin typeface="Arial Black" panose="020B0A04020102020204" pitchFamily="34" charset="0"/>
              </a:rPr>
              <a:t>•</a:t>
            </a:r>
            <a:r>
              <a:rPr lang="de-CH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4. Produktionsstatistik   </a:t>
            </a:r>
            <a:r>
              <a:rPr lang="de-CH" sz="1050" b="1" dirty="0" smtClean="0">
                <a:solidFill>
                  <a:srgbClr val="008C7F"/>
                </a:solidFill>
                <a:latin typeface="Arial Black" panose="020B0A04020102020204" pitchFamily="34" charset="0"/>
              </a:rPr>
              <a:t>•</a:t>
            </a:r>
            <a:r>
              <a:rPr lang="de-CH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Folie 4.</a:t>
            </a:r>
            <a:fld id="{575D1617-7AF4-4382-BA05-712756A4C3F1}" type="slidenum">
              <a:rPr lang="de-DE" altLang="de-DE" smtClean="0"/>
              <a:pPr/>
              <a:t>‹Nr.›</a:t>
            </a:fld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34061970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Inhal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51825" cy="698500"/>
          </a:xfrm>
        </p:spPr>
        <p:txBody>
          <a:bodyPr lIns="0" tIns="0"/>
          <a:lstStyle/>
          <a:p>
            <a:r>
              <a:rPr lang="de-CH" dirty="0" smtClean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3401" y="1484313"/>
            <a:ext cx="3987800" cy="4681537"/>
          </a:xfrm>
        </p:spPr>
        <p:txBody>
          <a:bodyPr tIns="0"/>
          <a:lstStyle>
            <a:lvl1pPr>
              <a:buSzPct val="100000"/>
              <a:buFont typeface="Arial Black"/>
              <a:buChar char="›"/>
              <a:defRPr/>
            </a:lvl1pPr>
            <a:lvl2pPr>
              <a:buSzPct val="100000"/>
              <a:buFont typeface="Arial Black"/>
              <a:buChar char="›"/>
              <a:defRPr/>
            </a:lvl2pPr>
            <a:lvl3pPr>
              <a:buSzPct val="100000"/>
              <a:buFont typeface="Arial Black"/>
              <a:buChar char="›"/>
              <a:defRPr/>
            </a:lvl3pPr>
            <a:lvl4pPr>
              <a:buSzPct val="100000"/>
              <a:buFont typeface="Arial Black"/>
              <a:buChar char="›"/>
              <a:defRPr/>
            </a:lvl4pPr>
            <a:lvl5pPr>
              <a:buSzPct val="100000"/>
              <a:buFont typeface="Arial Black"/>
              <a:buChar char="›"/>
              <a:defRPr/>
            </a:lvl5pPr>
          </a:lstStyle>
          <a:p>
            <a:pPr lvl="0"/>
            <a:r>
              <a:rPr lang="de-CH" dirty="0" smtClean="0"/>
              <a:t>Mastertextformat bearbeiten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</a:p>
          <a:p>
            <a:pPr lvl="4"/>
            <a:r>
              <a:rPr lang="de-CH" dirty="0" smtClean="0"/>
              <a:t>Fünfte Ebene </a:t>
            </a:r>
            <a:endParaRPr lang="de-DE" dirty="0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11EDD-A746-4E57-9E68-1651CE3C54B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sz="half" idx="11"/>
          </p:nvPr>
        </p:nvSpPr>
        <p:spPr>
          <a:xfrm>
            <a:off x="4708525" y="1484313"/>
            <a:ext cx="3987800" cy="4681537"/>
          </a:xfrm>
        </p:spPr>
        <p:txBody>
          <a:bodyPr tIns="0"/>
          <a:lstStyle>
            <a:lvl1pPr>
              <a:buSzPct val="100000"/>
              <a:buFont typeface="Arial Black"/>
              <a:buChar char="›"/>
              <a:defRPr/>
            </a:lvl1pPr>
            <a:lvl2pPr>
              <a:buSzPct val="100000"/>
              <a:buFont typeface="Arial Black"/>
              <a:buChar char="›"/>
              <a:defRPr/>
            </a:lvl2pPr>
            <a:lvl3pPr>
              <a:buSzPct val="100000"/>
              <a:buFont typeface="Arial Black"/>
              <a:buChar char="›"/>
              <a:defRPr/>
            </a:lvl3pPr>
            <a:lvl4pPr>
              <a:buSzPct val="100000"/>
              <a:buFont typeface="Arial Black"/>
              <a:buChar char="›"/>
              <a:defRPr/>
            </a:lvl4pPr>
            <a:lvl5pPr>
              <a:buSzPct val="100000"/>
              <a:buFont typeface="Arial Black"/>
              <a:buChar char="›"/>
              <a:defRPr/>
            </a:lvl5pPr>
          </a:lstStyle>
          <a:p>
            <a:pPr lvl="0"/>
            <a:r>
              <a:rPr lang="de-CH" dirty="0" smtClean="0"/>
              <a:t>Mastertextformat bearbeiten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</a:p>
          <a:p>
            <a:pPr lvl="4"/>
            <a:r>
              <a:rPr lang="de-CH" dirty="0" smtClean="0"/>
              <a:t>Fünfte Ebene </a:t>
            </a:r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, Inhal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51825" cy="698500"/>
          </a:xfrm>
        </p:spPr>
        <p:txBody>
          <a:bodyPr lIns="0" tIns="0"/>
          <a:lstStyle/>
          <a:p>
            <a:r>
              <a:rPr lang="de-CH" dirty="0" smtClean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3401" y="1484313"/>
            <a:ext cx="3987800" cy="4681537"/>
          </a:xfrm>
        </p:spPr>
        <p:txBody>
          <a:bodyPr tIns="0"/>
          <a:lstStyle>
            <a:lvl1pPr>
              <a:buSzPct val="100000"/>
              <a:buFont typeface="Arial Black"/>
              <a:buChar char="›"/>
              <a:defRPr/>
            </a:lvl1pPr>
            <a:lvl2pPr>
              <a:buSzPct val="100000"/>
              <a:buFont typeface="Arial Black"/>
              <a:buChar char="›"/>
              <a:defRPr/>
            </a:lvl2pPr>
            <a:lvl3pPr>
              <a:buSzPct val="100000"/>
              <a:buFont typeface="Arial Black"/>
              <a:buChar char="›"/>
              <a:defRPr/>
            </a:lvl3pPr>
            <a:lvl4pPr>
              <a:buSzPct val="100000"/>
              <a:buFont typeface="Arial Black"/>
              <a:buChar char="›"/>
              <a:defRPr/>
            </a:lvl4pPr>
            <a:lvl5pPr>
              <a:buSzPct val="100000"/>
              <a:buFont typeface="Arial Black"/>
              <a:buChar char="›"/>
              <a:defRPr/>
            </a:lvl5pPr>
          </a:lstStyle>
          <a:p>
            <a:pPr lvl="0"/>
            <a:r>
              <a:rPr lang="de-CH" dirty="0" smtClean="0"/>
              <a:t>Mastertextformat bearbeiten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</a:p>
          <a:p>
            <a:pPr lvl="4"/>
            <a:r>
              <a:rPr lang="de-CH" dirty="0" smtClean="0"/>
              <a:t>Fünfte Ebene</a:t>
            </a:r>
            <a:endParaRPr lang="de-DE" dirty="0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16A91-9584-45E1-AD60-5A2C5B02BCA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sz="half" idx="11" hasCustomPrompt="1"/>
          </p:nvPr>
        </p:nvSpPr>
        <p:spPr>
          <a:xfrm>
            <a:off x="4708525" y="1484313"/>
            <a:ext cx="3987800" cy="4681537"/>
          </a:xfrm>
        </p:spPr>
        <p:txBody>
          <a:bodyPr tIns="0"/>
          <a:lstStyle>
            <a:lvl1pPr>
              <a:buSzPct val="100000"/>
              <a:buFontTx/>
              <a:buNone/>
              <a:defRPr/>
            </a:lvl1pPr>
            <a:lvl2pPr>
              <a:buSzPct val="100000"/>
              <a:buFont typeface="Arial Black"/>
              <a:buChar char="›"/>
              <a:defRPr/>
            </a:lvl2pPr>
            <a:lvl3pPr>
              <a:buSzPct val="100000"/>
              <a:buFont typeface="Arial Black"/>
              <a:buChar char="›"/>
              <a:defRPr/>
            </a:lvl3pPr>
            <a:lvl4pPr>
              <a:buSzPct val="100000"/>
              <a:buFont typeface="Arial Black"/>
              <a:buChar char="›"/>
              <a:defRPr/>
            </a:lvl4pPr>
            <a:lvl5pPr>
              <a:buSzPct val="100000"/>
              <a:buFont typeface="Arial Black"/>
              <a:buChar char="›"/>
              <a:defRPr/>
            </a:lvl5pPr>
          </a:lstStyle>
          <a:p>
            <a:pPr lvl="0"/>
            <a:r>
              <a:rPr lang="de-CH" dirty="0" smtClean="0"/>
              <a:t>Bild</a:t>
            </a:r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867" y="211666"/>
            <a:ext cx="8229600" cy="727075"/>
          </a:xfrm>
        </p:spPr>
        <p:txBody>
          <a:bodyPr lIns="0" tIns="0"/>
          <a:lstStyle>
            <a:lvl1pPr>
              <a:defRPr/>
            </a:lvl1pPr>
          </a:lstStyle>
          <a:p>
            <a:r>
              <a:rPr lang="de-CH" dirty="0" smtClean="0"/>
              <a:t>Mastertitelformat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533400" y="1475317"/>
            <a:ext cx="3987800" cy="6778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dirty="0" smtClean="0"/>
              <a:t>Masteruntertitelformat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33400" y="2209800"/>
            <a:ext cx="3987800" cy="3958193"/>
          </a:xfrm>
        </p:spPr>
        <p:txBody>
          <a:bodyPr tIns="0"/>
          <a:lstStyle>
            <a:lvl1pPr>
              <a:buSzPct val="100000"/>
              <a:buFont typeface="Arial Black"/>
              <a:buChar char="›"/>
              <a:defRPr sz="2400"/>
            </a:lvl1pPr>
            <a:lvl2pPr>
              <a:buSzPct val="100000"/>
              <a:buFont typeface="Arial Black"/>
              <a:buChar char="›"/>
              <a:defRPr sz="2000"/>
            </a:lvl2pPr>
            <a:lvl3pPr>
              <a:buSzPct val="100000"/>
              <a:buFont typeface="Arial Black"/>
              <a:buChar char="›"/>
              <a:defRPr sz="1800"/>
            </a:lvl3pPr>
            <a:lvl4pPr>
              <a:buSzPct val="100000"/>
              <a:buFont typeface="Arial Black"/>
              <a:buChar char="›"/>
              <a:defRPr sz="1600"/>
            </a:lvl4pPr>
            <a:lvl5pPr>
              <a:buSzPct val="100000"/>
              <a:buFont typeface="Arial Black"/>
              <a:buChar char="›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dirty="0" smtClean="0"/>
              <a:t>Mastertextformat bearbeiten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</a:p>
          <a:p>
            <a:pPr lvl="4"/>
            <a:r>
              <a:rPr lang="de-CH" dirty="0" smtClean="0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99000" y="1475317"/>
            <a:ext cx="3997325" cy="6778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dirty="0" smtClean="0"/>
              <a:t>Masteruntertitelformat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99000" y="2220912"/>
            <a:ext cx="3997325" cy="3951288"/>
          </a:xfrm>
        </p:spPr>
        <p:txBody>
          <a:bodyPr tIns="0"/>
          <a:lstStyle>
            <a:lvl1pPr>
              <a:buFont typeface="Arial Black"/>
              <a:buChar char="›"/>
              <a:defRPr sz="2400"/>
            </a:lvl1pPr>
            <a:lvl2pPr>
              <a:buFont typeface="Arial Black"/>
              <a:buChar char="›"/>
              <a:defRPr sz="2000"/>
            </a:lvl2pPr>
            <a:lvl3pPr>
              <a:buFont typeface="Arial Black"/>
              <a:buChar char="›"/>
              <a:defRPr sz="1800"/>
            </a:lvl3pPr>
            <a:lvl4pPr>
              <a:buFont typeface="Arial Black"/>
              <a:buChar char="›"/>
              <a:defRPr sz="1600"/>
            </a:lvl4pPr>
            <a:lvl5pPr>
              <a:buFont typeface="Arial Black"/>
              <a:buChar char="›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dirty="0" smtClean="0"/>
              <a:t>Mastertextformat bearbeiten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</a:p>
          <a:p>
            <a:pPr lvl="4"/>
            <a:r>
              <a:rPr lang="de-CH" dirty="0" smtClean="0"/>
              <a:t>Fünfte Ebene</a:t>
            </a:r>
            <a:endParaRPr lang="de-DE" dirty="0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BA810-F856-41A1-991D-B4001D20E1F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533400" y="304800"/>
            <a:ext cx="8166100" cy="5867400"/>
          </a:xfrm>
        </p:spPr>
        <p:txBody>
          <a:bodyPr tIns="0"/>
          <a:lstStyle>
            <a:lvl1pPr>
              <a:buSzPct val="100000"/>
              <a:buFont typeface="Arial Black"/>
              <a:buChar char="›"/>
              <a:defRPr sz="2800"/>
            </a:lvl1pPr>
            <a:lvl2pPr>
              <a:buSzPct val="100000"/>
              <a:buFont typeface="Arial Black"/>
              <a:buChar char="›"/>
              <a:defRPr/>
            </a:lvl2pPr>
            <a:lvl3pPr>
              <a:buSzPct val="100000"/>
              <a:buFont typeface="Arial Black"/>
              <a:buChar char="›"/>
              <a:defRPr/>
            </a:lvl3pPr>
            <a:lvl4pPr>
              <a:buSzPct val="100000"/>
              <a:buFont typeface="Arial Black"/>
              <a:buChar char="›"/>
              <a:defRPr/>
            </a:lvl4pPr>
            <a:lvl5pPr>
              <a:buSzPct val="100000"/>
              <a:buFont typeface="Arial Black"/>
              <a:buChar char="›"/>
              <a:defRPr/>
            </a:lvl5pPr>
          </a:lstStyle>
          <a:p>
            <a:pPr lvl="0"/>
            <a:r>
              <a:rPr lang="de-CH" dirty="0" smtClean="0"/>
              <a:t>Mastertextformat bearbeiten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</a:p>
          <a:p>
            <a:pPr lvl="4"/>
            <a:r>
              <a:rPr lang="de-CH" dirty="0" smtClean="0"/>
              <a:t>Fünfte Ebene</a:t>
            </a:r>
            <a:endParaRPr lang="de-DE" dirty="0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8C3895-2B79-4B2F-BDF9-3282553B5A3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5043" y="220134"/>
            <a:ext cx="8251825" cy="717550"/>
          </a:xfrm>
        </p:spPr>
        <p:txBody>
          <a:bodyPr lIns="0" tIns="0"/>
          <a:lstStyle/>
          <a:p>
            <a:r>
              <a:rPr lang="de-CH" dirty="0" smtClean="0"/>
              <a:t>Mastertitelformat bearbeiten</a:t>
            </a:r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sz="half" idx="1"/>
          </p:nvPr>
        </p:nvSpPr>
        <p:spPr>
          <a:xfrm>
            <a:off x="539751" y="1484312"/>
            <a:ext cx="8156574" cy="2260037"/>
          </a:xfrm>
        </p:spPr>
        <p:txBody>
          <a:bodyPr vert="horz" lIns="0" tIns="0"/>
          <a:lstStyle>
            <a:lvl1pPr>
              <a:buSzPct val="100000"/>
              <a:buFont typeface="Arial Black"/>
              <a:buChar char="›"/>
              <a:defRPr/>
            </a:lvl1pPr>
            <a:lvl2pPr>
              <a:buSzPct val="100000"/>
              <a:buFont typeface="Arial"/>
              <a:buNone/>
              <a:defRPr/>
            </a:lvl2pPr>
            <a:lvl3pPr>
              <a:buSzPct val="100000"/>
              <a:buFontTx/>
              <a:buBlip>
                <a:blip r:embed="rId2"/>
              </a:buBlip>
              <a:defRPr/>
            </a:lvl3pPr>
            <a:lvl4pPr>
              <a:buSzPct val="100000"/>
              <a:buFontTx/>
              <a:buBlip>
                <a:blip r:embed="rId2"/>
              </a:buBlip>
              <a:defRPr/>
            </a:lvl4pPr>
            <a:lvl5pPr>
              <a:buSzPct val="100000"/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de-CH" dirty="0" smtClean="0"/>
              <a:t>Mastertextformat bearbeiten</a:t>
            </a:r>
          </a:p>
        </p:txBody>
      </p:sp>
      <p:sp>
        <p:nvSpPr>
          <p:cNvPr id="8" name="Inhaltsplatzhalter 2"/>
          <p:cNvSpPr>
            <a:spLocks noGrp="1"/>
          </p:cNvSpPr>
          <p:nvPr>
            <p:ph sz="half" idx="11" hasCustomPrompt="1"/>
          </p:nvPr>
        </p:nvSpPr>
        <p:spPr>
          <a:xfrm>
            <a:off x="539751" y="3922614"/>
            <a:ext cx="3981449" cy="2247850"/>
          </a:xfrm>
        </p:spPr>
        <p:txBody>
          <a:bodyPr tIns="0"/>
          <a:lstStyle>
            <a:lvl1pPr>
              <a:buSzPct val="100000"/>
              <a:buFontTx/>
              <a:buNone/>
              <a:defRPr/>
            </a:lvl1pPr>
            <a:lvl2pPr>
              <a:buSzPct val="100000"/>
              <a:buFontTx/>
              <a:buBlip>
                <a:blip r:embed="rId2"/>
              </a:buBlip>
              <a:defRPr/>
            </a:lvl2pPr>
            <a:lvl3pPr>
              <a:buSzPct val="100000"/>
              <a:buFontTx/>
              <a:buBlip>
                <a:blip r:embed="rId2"/>
              </a:buBlip>
              <a:defRPr/>
            </a:lvl3pPr>
            <a:lvl4pPr>
              <a:buSzPct val="100000"/>
              <a:buFontTx/>
              <a:buBlip>
                <a:blip r:embed="rId2"/>
              </a:buBlip>
              <a:defRPr/>
            </a:lvl4pPr>
            <a:lvl5pPr>
              <a:buSzPct val="100000"/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de-CH" dirty="0" smtClean="0"/>
              <a:t>Bild</a:t>
            </a:r>
          </a:p>
        </p:txBody>
      </p:sp>
      <p:sp>
        <p:nvSpPr>
          <p:cNvPr id="12" name="Inhaltsplatzhalter 2"/>
          <p:cNvSpPr>
            <a:spLocks noGrp="1"/>
          </p:cNvSpPr>
          <p:nvPr>
            <p:ph sz="half" idx="14" hasCustomPrompt="1"/>
          </p:nvPr>
        </p:nvSpPr>
        <p:spPr>
          <a:xfrm>
            <a:off x="4702688" y="3922614"/>
            <a:ext cx="3993637" cy="2247850"/>
          </a:xfrm>
        </p:spPr>
        <p:txBody>
          <a:bodyPr tIns="0"/>
          <a:lstStyle>
            <a:lvl1pPr>
              <a:buSzPct val="100000"/>
              <a:buFontTx/>
              <a:buNone/>
              <a:defRPr/>
            </a:lvl1pPr>
            <a:lvl2pPr>
              <a:buSzPct val="100000"/>
              <a:buFontTx/>
              <a:buBlip>
                <a:blip r:embed="rId2"/>
              </a:buBlip>
              <a:defRPr/>
            </a:lvl2pPr>
            <a:lvl3pPr>
              <a:buSzPct val="100000"/>
              <a:buFontTx/>
              <a:buBlip>
                <a:blip r:embed="rId2"/>
              </a:buBlip>
              <a:defRPr/>
            </a:lvl3pPr>
            <a:lvl4pPr>
              <a:buSzPct val="100000"/>
              <a:buFontTx/>
              <a:buBlip>
                <a:blip r:embed="rId2"/>
              </a:buBlip>
              <a:defRPr/>
            </a:lvl4pPr>
            <a:lvl5pPr>
              <a:buSzPct val="100000"/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de-CH" dirty="0" smtClean="0"/>
              <a:t>Bild</a:t>
            </a: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9CDC94-73FD-4465-AECB-6D5EE99D306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6575" y="230718"/>
            <a:ext cx="8251825" cy="717550"/>
          </a:xfrm>
        </p:spPr>
        <p:txBody>
          <a:bodyPr lIns="0" tIns="0"/>
          <a:lstStyle/>
          <a:p>
            <a:r>
              <a:rPr lang="de-CH" dirty="0" smtClean="0"/>
              <a:t>Mastertitelformat bearbeiten</a:t>
            </a:r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sz="half" idx="1"/>
          </p:nvPr>
        </p:nvSpPr>
        <p:spPr>
          <a:xfrm>
            <a:off x="539751" y="1484312"/>
            <a:ext cx="3993637" cy="2260037"/>
          </a:xfrm>
        </p:spPr>
        <p:txBody>
          <a:bodyPr tIns="0"/>
          <a:lstStyle>
            <a:lvl1pPr>
              <a:buSzPct val="100000"/>
              <a:buFont typeface="Arial Black"/>
              <a:buChar char="›"/>
              <a:defRPr/>
            </a:lvl1pPr>
            <a:lvl2pPr>
              <a:buSzPct val="100000"/>
              <a:buFont typeface="Arial"/>
              <a:buNone/>
              <a:defRPr/>
            </a:lvl2pPr>
            <a:lvl3pPr>
              <a:buSzPct val="100000"/>
              <a:buFontTx/>
              <a:buBlip>
                <a:blip r:embed="rId2"/>
              </a:buBlip>
              <a:defRPr/>
            </a:lvl3pPr>
            <a:lvl4pPr>
              <a:buSzPct val="100000"/>
              <a:buFontTx/>
              <a:buBlip>
                <a:blip r:embed="rId2"/>
              </a:buBlip>
              <a:defRPr/>
            </a:lvl4pPr>
            <a:lvl5pPr>
              <a:buSzPct val="100000"/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de-CH" dirty="0" smtClean="0"/>
              <a:t>Mastertextformat bearbeiten</a:t>
            </a:r>
          </a:p>
        </p:txBody>
      </p:sp>
      <p:sp>
        <p:nvSpPr>
          <p:cNvPr id="8" name="Inhaltsplatzhalter 2"/>
          <p:cNvSpPr>
            <a:spLocks noGrp="1"/>
          </p:cNvSpPr>
          <p:nvPr>
            <p:ph sz="half" idx="11" hasCustomPrompt="1"/>
          </p:nvPr>
        </p:nvSpPr>
        <p:spPr>
          <a:xfrm>
            <a:off x="539751" y="3922614"/>
            <a:ext cx="3993637" cy="2247850"/>
          </a:xfrm>
        </p:spPr>
        <p:txBody>
          <a:bodyPr tIns="0"/>
          <a:lstStyle>
            <a:lvl1pPr>
              <a:buSzPct val="100000"/>
              <a:buFontTx/>
              <a:buNone/>
              <a:defRPr/>
            </a:lvl1pPr>
            <a:lvl2pPr>
              <a:buSzPct val="100000"/>
              <a:buFontTx/>
              <a:buBlip>
                <a:blip r:embed="rId2"/>
              </a:buBlip>
              <a:defRPr/>
            </a:lvl2pPr>
            <a:lvl3pPr>
              <a:buSzPct val="100000"/>
              <a:buFontTx/>
              <a:buBlip>
                <a:blip r:embed="rId2"/>
              </a:buBlip>
              <a:defRPr/>
            </a:lvl3pPr>
            <a:lvl4pPr>
              <a:buSzPct val="100000"/>
              <a:buFontTx/>
              <a:buBlip>
                <a:blip r:embed="rId2"/>
              </a:buBlip>
              <a:defRPr/>
            </a:lvl4pPr>
            <a:lvl5pPr>
              <a:buSzPct val="100000"/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de-CH" dirty="0" smtClean="0"/>
              <a:t>Bild</a:t>
            </a:r>
          </a:p>
        </p:txBody>
      </p:sp>
      <p:sp>
        <p:nvSpPr>
          <p:cNvPr id="12" name="Inhaltsplatzhalter 2"/>
          <p:cNvSpPr>
            <a:spLocks noGrp="1"/>
          </p:cNvSpPr>
          <p:nvPr>
            <p:ph sz="half" idx="14" hasCustomPrompt="1"/>
          </p:nvPr>
        </p:nvSpPr>
        <p:spPr>
          <a:xfrm>
            <a:off x="4702688" y="3922614"/>
            <a:ext cx="3993637" cy="2247850"/>
          </a:xfrm>
        </p:spPr>
        <p:txBody>
          <a:bodyPr tIns="0"/>
          <a:lstStyle>
            <a:lvl1pPr>
              <a:buSzPct val="100000"/>
              <a:buFontTx/>
              <a:buNone/>
              <a:defRPr/>
            </a:lvl1pPr>
            <a:lvl2pPr>
              <a:buSzPct val="100000"/>
              <a:buFontTx/>
              <a:buBlip>
                <a:blip r:embed="rId2"/>
              </a:buBlip>
              <a:defRPr/>
            </a:lvl2pPr>
            <a:lvl3pPr>
              <a:buSzPct val="100000"/>
              <a:buFontTx/>
              <a:buBlip>
                <a:blip r:embed="rId2"/>
              </a:buBlip>
              <a:defRPr/>
            </a:lvl3pPr>
            <a:lvl4pPr>
              <a:buSzPct val="100000"/>
              <a:buFontTx/>
              <a:buBlip>
                <a:blip r:embed="rId2"/>
              </a:buBlip>
              <a:defRPr/>
            </a:lvl4pPr>
            <a:lvl5pPr>
              <a:buSzPct val="100000"/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de-CH" dirty="0" smtClean="0"/>
              <a:t>Bild</a:t>
            </a:r>
          </a:p>
        </p:txBody>
      </p:sp>
      <p:sp>
        <p:nvSpPr>
          <p:cNvPr id="13" name="Inhaltsplatzhalter 2"/>
          <p:cNvSpPr>
            <a:spLocks noGrp="1"/>
          </p:cNvSpPr>
          <p:nvPr>
            <p:ph sz="half" idx="15"/>
          </p:nvPr>
        </p:nvSpPr>
        <p:spPr>
          <a:xfrm>
            <a:off x="4702688" y="1484312"/>
            <a:ext cx="3993637" cy="2260037"/>
          </a:xfrm>
        </p:spPr>
        <p:txBody>
          <a:bodyPr tIns="0"/>
          <a:lstStyle>
            <a:lvl1pPr>
              <a:buSzPct val="100000"/>
              <a:buFont typeface="Arial Black"/>
              <a:buChar char="›"/>
              <a:defRPr/>
            </a:lvl1pPr>
            <a:lvl2pPr>
              <a:buSzPct val="100000"/>
              <a:buFontTx/>
              <a:buBlip>
                <a:blip r:embed="rId2"/>
              </a:buBlip>
              <a:defRPr/>
            </a:lvl2pPr>
            <a:lvl3pPr>
              <a:buSzPct val="100000"/>
              <a:buFontTx/>
              <a:buBlip>
                <a:blip r:embed="rId2"/>
              </a:buBlip>
              <a:defRPr/>
            </a:lvl3pPr>
            <a:lvl4pPr>
              <a:buSzPct val="100000"/>
              <a:buFontTx/>
              <a:buBlip>
                <a:blip r:embed="rId2"/>
              </a:buBlip>
              <a:defRPr/>
            </a:lvl4pPr>
            <a:lvl5pPr>
              <a:buSzPct val="100000"/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de-CH" dirty="0" smtClean="0"/>
              <a:t>Mastertextformat bearbeiten</a:t>
            </a: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FCD78-238A-4C8C-80E5-47069CD6179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5043" y="224368"/>
            <a:ext cx="8251825" cy="717550"/>
          </a:xfrm>
        </p:spPr>
        <p:txBody>
          <a:bodyPr lIns="0" tIns="0"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6" name="Inhaltsplatzhalter 2"/>
          <p:cNvSpPr>
            <a:spLocks noGrp="1"/>
          </p:cNvSpPr>
          <p:nvPr>
            <p:ph sz="half" idx="1"/>
          </p:nvPr>
        </p:nvSpPr>
        <p:spPr>
          <a:xfrm>
            <a:off x="539751" y="1469114"/>
            <a:ext cx="3993637" cy="2277386"/>
          </a:xfrm>
        </p:spPr>
        <p:txBody>
          <a:bodyPr tIns="0"/>
          <a:lstStyle>
            <a:lvl1pPr algn="l">
              <a:spcAft>
                <a:spcPts val="1488"/>
              </a:spcAft>
              <a:buSzPct val="100000"/>
              <a:buFontTx/>
              <a:buNone/>
              <a:defRPr/>
            </a:lvl1pPr>
            <a:lvl2pPr>
              <a:buSzPct val="100000"/>
              <a:buFontTx/>
              <a:buBlip>
                <a:blip r:embed="rId2"/>
              </a:buBlip>
              <a:defRPr/>
            </a:lvl2pPr>
            <a:lvl3pPr>
              <a:buSzPct val="100000"/>
              <a:buFontTx/>
              <a:buBlip>
                <a:blip r:embed="rId2"/>
              </a:buBlip>
              <a:defRPr/>
            </a:lvl3pPr>
            <a:lvl4pPr>
              <a:buSzPct val="100000"/>
              <a:buFontTx/>
              <a:buBlip>
                <a:blip r:embed="rId2"/>
              </a:buBlip>
              <a:defRPr/>
            </a:lvl4pPr>
            <a:lvl5pPr>
              <a:buSzPct val="100000"/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de-CH" dirty="0" smtClean="0"/>
              <a:t>Mastertextformat bearbeiten</a:t>
            </a:r>
          </a:p>
        </p:txBody>
      </p:sp>
      <p:sp>
        <p:nvSpPr>
          <p:cNvPr id="8" name="Inhaltsplatzhalter 2"/>
          <p:cNvSpPr>
            <a:spLocks noGrp="1"/>
          </p:cNvSpPr>
          <p:nvPr>
            <p:ph sz="half" idx="11"/>
          </p:nvPr>
        </p:nvSpPr>
        <p:spPr>
          <a:xfrm>
            <a:off x="539751" y="3924350"/>
            <a:ext cx="3993637" cy="2247850"/>
          </a:xfrm>
        </p:spPr>
        <p:txBody>
          <a:bodyPr tIns="0"/>
          <a:lstStyle>
            <a:lvl1pPr>
              <a:buSzPct val="100000"/>
              <a:buFontTx/>
              <a:buNone/>
              <a:defRPr/>
            </a:lvl1pPr>
            <a:lvl2pPr>
              <a:buSzPct val="100000"/>
              <a:buFontTx/>
              <a:buBlip>
                <a:blip r:embed="rId2"/>
              </a:buBlip>
              <a:defRPr/>
            </a:lvl2pPr>
            <a:lvl3pPr>
              <a:buSzPct val="100000"/>
              <a:buFontTx/>
              <a:buBlip>
                <a:blip r:embed="rId2"/>
              </a:buBlip>
              <a:defRPr/>
            </a:lvl3pPr>
            <a:lvl4pPr>
              <a:buSzPct val="100000"/>
              <a:buFontTx/>
              <a:buBlip>
                <a:blip r:embed="rId2"/>
              </a:buBlip>
              <a:defRPr/>
            </a:lvl4pPr>
            <a:lvl5pPr>
              <a:buSzPct val="100000"/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12" name="Inhaltsplatzhalter 2"/>
          <p:cNvSpPr>
            <a:spLocks noGrp="1"/>
          </p:cNvSpPr>
          <p:nvPr>
            <p:ph sz="half" idx="14"/>
          </p:nvPr>
        </p:nvSpPr>
        <p:spPr>
          <a:xfrm>
            <a:off x="4702688" y="3924350"/>
            <a:ext cx="3993637" cy="2247850"/>
          </a:xfrm>
        </p:spPr>
        <p:txBody>
          <a:bodyPr tIns="0"/>
          <a:lstStyle>
            <a:lvl1pPr>
              <a:buSzPct val="100000"/>
              <a:buFontTx/>
              <a:buNone/>
              <a:defRPr/>
            </a:lvl1pPr>
            <a:lvl2pPr>
              <a:buSzPct val="100000"/>
              <a:buFontTx/>
              <a:buBlip>
                <a:blip r:embed="rId2"/>
              </a:buBlip>
              <a:defRPr/>
            </a:lvl2pPr>
            <a:lvl3pPr>
              <a:buSzPct val="100000"/>
              <a:buFontTx/>
              <a:buBlip>
                <a:blip r:embed="rId2"/>
              </a:buBlip>
              <a:defRPr/>
            </a:lvl3pPr>
            <a:lvl4pPr>
              <a:buSzPct val="100000"/>
              <a:buFontTx/>
              <a:buBlip>
                <a:blip r:embed="rId2"/>
              </a:buBlip>
              <a:defRPr/>
            </a:lvl4pPr>
            <a:lvl5pPr>
              <a:buSzPct val="100000"/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13" name="Inhaltsplatzhalter 2"/>
          <p:cNvSpPr>
            <a:spLocks noGrp="1"/>
          </p:cNvSpPr>
          <p:nvPr>
            <p:ph sz="half" idx="15"/>
          </p:nvPr>
        </p:nvSpPr>
        <p:spPr>
          <a:xfrm>
            <a:off x="4702688" y="1469114"/>
            <a:ext cx="3993637" cy="2277386"/>
          </a:xfrm>
        </p:spPr>
        <p:txBody>
          <a:bodyPr tIns="0"/>
          <a:lstStyle>
            <a:lvl1pPr>
              <a:buSzPct val="100000"/>
              <a:buFontTx/>
              <a:buNone/>
              <a:defRPr/>
            </a:lvl1pPr>
            <a:lvl2pPr>
              <a:buSzPct val="100000"/>
              <a:buFontTx/>
              <a:buBlip>
                <a:blip r:embed="rId2"/>
              </a:buBlip>
              <a:defRPr/>
            </a:lvl2pPr>
            <a:lvl3pPr>
              <a:buSzPct val="100000"/>
              <a:buFontTx/>
              <a:buBlip>
                <a:blip r:embed="rId2"/>
              </a:buBlip>
              <a:defRPr/>
            </a:lvl3pPr>
            <a:lvl4pPr>
              <a:buSzPct val="100000"/>
              <a:buFontTx/>
              <a:buBlip>
                <a:blip r:embed="rId2"/>
              </a:buBlip>
              <a:defRPr/>
            </a:lvl4pPr>
            <a:lvl5pPr>
              <a:buSzPct val="100000"/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9A1EB-8531-49BE-811C-0A9B624999F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47675" y="412750"/>
            <a:ext cx="8251825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CH" dirty="0"/>
              <a:t>Mastertitelformat</a:t>
            </a:r>
            <a:r>
              <a:rPr lang="de-CH" dirty="0" smtClean="0"/>
              <a:t> </a:t>
            </a:r>
            <a:br>
              <a:rPr lang="de-CH" dirty="0" smtClean="0"/>
            </a:br>
            <a:r>
              <a:rPr lang="de-CH" dirty="0" smtClean="0"/>
              <a:t>bearbeiten</a:t>
            </a:r>
            <a:endParaRPr lang="de-CH" dirty="0"/>
          </a:p>
        </p:txBody>
      </p:sp>
      <p:sp>
        <p:nvSpPr>
          <p:cNvPr id="1027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466850"/>
            <a:ext cx="8251825" cy="470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dirty="0"/>
              <a:t>Mastertextformat bearbeiten</a:t>
            </a:r>
          </a:p>
          <a:p>
            <a:pPr lvl="1"/>
            <a:r>
              <a:rPr lang="de-CH" dirty="0"/>
              <a:t>Zweite Ebene</a:t>
            </a:r>
          </a:p>
          <a:p>
            <a:pPr lvl="2"/>
            <a:r>
              <a:rPr lang="de-CH" dirty="0"/>
              <a:t>Dritte Ebene</a:t>
            </a:r>
          </a:p>
          <a:p>
            <a:pPr lvl="3"/>
            <a:r>
              <a:rPr lang="de-CH" dirty="0"/>
              <a:t>Vierte Ebene</a:t>
            </a:r>
          </a:p>
          <a:p>
            <a:pPr lvl="4"/>
            <a:r>
              <a:rPr lang="de-CH" dirty="0"/>
              <a:t>Fünfte Ebene </a:t>
            </a:r>
          </a:p>
        </p:txBody>
      </p:sp>
      <p:pic>
        <p:nvPicPr>
          <p:cNvPr id="1028" name="Picture 4"/>
          <p:cNvPicPr>
            <a:picLocks noChangeArrowheads="1"/>
          </p:cNvPicPr>
          <p:nvPr userDrawn="1"/>
        </p:nvPicPr>
        <p:blipFill>
          <a:blip r:embed="rId29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6359525"/>
            <a:ext cx="609600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feld 7"/>
          <p:cNvSpPr txBox="1"/>
          <p:nvPr userDrawn="1"/>
        </p:nvSpPr>
        <p:spPr>
          <a:xfrm>
            <a:off x="814388" y="6469063"/>
            <a:ext cx="115252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Aft>
                <a:spcPct val="50000"/>
              </a:spcAft>
              <a:defRPr/>
            </a:pPr>
            <a:r>
              <a:rPr lang="de-CH" sz="1400" b="0" dirty="0">
                <a:solidFill>
                  <a:srgbClr val="009E7E"/>
                </a:solidFill>
                <a:latin typeface="Arial"/>
                <a:cs typeface="Arial"/>
              </a:rPr>
              <a:t>www.fibl.org</a:t>
            </a:r>
          </a:p>
        </p:txBody>
      </p:sp>
      <p:sp>
        <p:nvSpPr>
          <p:cNvPr id="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94688" y="6494463"/>
            <a:ext cx="5080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 b="0"/>
            </a:lvl1pPr>
          </a:lstStyle>
          <a:p>
            <a:pPr>
              <a:defRPr/>
            </a:pPr>
            <a:fld id="{489A4B4D-EDE2-4569-BF79-E20BCE42C5D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pic>
        <p:nvPicPr>
          <p:cNvPr id="1032" name="Picture 4"/>
          <p:cNvPicPr>
            <a:picLocks noChangeArrowheads="1"/>
          </p:cNvPicPr>
          <p:nvPr userDrawn="1"/>
        </p:nvPicPr>
        <p:blipFill>
          <a:blip r:embed="rId29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3" y="6356350"/>
            <a:ext cx="609600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Bild 10" descr="FiBL cmyk.jpg"/>
          <p:cNvPicPr>
            <a:picLocks noChangeAspect="1"/>
          </p:cNvPicPr>
          <p:nvPr userDrawn="1"/>
        </p:nvPicPr>
        <p:blipFill>
          <a:blip r:embed="rId30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3" y="6330950"/>
            <a:ext cx="649287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830" r:id="rId1"/>
    <p:sldLayoutId id="2147484831" r:id="rId2"/>
    <p:sldLayoutId id="2147484832" r:id="rId3"/>
    <p:sldLayoutId id="2147484809" r:id="rId4"/>
    <p:sldLayoutId id="2147484810" r:id="rId5"/>
    <p:sldLayoutId id="2147484811" r:id="rId6"/>
    <p:sldLayoutId id="2147484812" r:id="rId7"/>
    <p:sldLayoutId id="2147484813" r:id="rId8"/>
    <p:sldLayoutId id="2147484814" r:id="rId9"/>
    <p:sldLayoutId id="2147484815" r:id="rId10"/>
    <p:sldLayoutId id="2147484816" r:id="rId11"/>
    <p:sldLayoutId id="2147484833" r:id="rId12"/>
    <p:sldLayoutId id="2147484817" r:id="rId13"/>
    <p:sldLayoutId id="2147484818" r:id="rId14"/>
    <p:sldLayoutId id="2147484819" r:id="rId15"/>
    <p:sldLayoutId id="2147484820" r:id="rId16"/>
    <p:sldLayoutId id="2147484821" r:id="rId17"/>
    <p:sldLayoutId id="2147484822" r:id="rId18"/>
    <p:sldLayoutId id="2147484823" r:id="rId19"/>
    <p:sldLayoutId id="2147484824" r:id="rId20"/>
    <p:sldLayoutId id="2147484825" r:id="rId21"/>
    <p:sldLayoutId id="2147484826" r:id="rId22"/>
    <p:sldLayoutId id="2147484827" r:id="rId23"/>
    <p:sldLayoutId id="2147484828" r:id="rId24"/>
    <p:sldLayoutId id="2147484829" r:id="rId25"/>
    <p:sldLayoutId id="2147484834" r:id="rId26"/>
    <p:sldLayoutId id="2147484842" r:id="rId27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</a:defRPr>
      </a:lvl9pPr>
    </p:titleStyle>
    <p:bodyStyle>
      <a:lvl1pPr marL="361950" indent="-361950" algn="l" defTabSz="623888" rtl="0" eaLnBrk="0" fontAlgn="base" hangingPunct="0">
        <a:spcBef>
          <a:spcPct val="10000"/>
        </a:spcBef>
        <a:spcAft>
          <a:spcPct val="10000"/>
        </a:spcAft>
        <a:buClr>
          <a:schemeClr val="tx1"/>
        </a:buClr>
        <a:buSzPct val="100000"/>
        <a:buFont typeface="Arial Black"/>
        <a:buChar char="›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322263" algn="l" defTabSz="623888" rtl="0" eaLnBrk="0" fontAlgn="base" hangingPunct="0">
        <a:spcBef>
          <a:spcPct val="10000"/>
        </a:spcBef>
        <a:spcAft>
          <a:spcPct val="10000"/>
        </a:spcAft>
        <a:buClr>
          <a:schemeClr val="tx1"/>
        </a:buClr>
        <a:buSzPct val="100000"/>
        <a:buFont typeface="Arial Black"/>
        <a:buChar char="›"/>
        <a:defRPr sz="2000" b="1">
          <a:solidFill>
            <a:schemeClr val="tx1"/>
          </a:solidFill>
          <a:latin typeface="+mn-lt"/>
          <a:ea typeface="ＭＳ Ｐゴシック" charset="-128"/>
        </a:defRPr>
      </a:lvl2pPr>
      <a:lvl3pPr marL="981075" indent="-285750" algn="l" defTabSz="623888" rtl="0" eaLnBrk="0" fontAlgn="base" hangingPunct="0">
        <a:spcBef>
          <a:spcPct val="10000"/>
        </a:spcBef>
        <a:spcAft>
          <a:spcPct val="10000"/>
        </a:spcAft>
        <a:buClr>
          <a:schemeClr val="tx1"/>
        </a:buClr>
        <a:buSzPct val="100000"/>
        <a:buFont typeface="Arial Black"/>
        <a:buChar char="›"/>
        <a:defRPr b="1">
          <a:solidFill>
            <a:schemeClr val="tx1"/>
          </a:solidFill>
          <a:latin typeface="+mn-lt"/>
          <a:ea typeface="ＭＳ Ｐゴシック" charset="-128"/>
        </a:defRPr>
      </a:lvl3pPr>
      <a:lvl4pPr marL="1238250" indent="-244475" algn="l" defTabSz="623888" rtl="0" eaLnBrk="0" fontAlgn="base" hangingPunct="0">
        <a:spcBef>
          <a:spcPct val="10000"/>
        </a:spcBef>
        <a:spcAft>
          <a:spcPct val="10000"/>
        </a:spcAft>
        <a:buClr>
          <a:schemeClr val="tx1"/>
        </a:buClr>
        <a:buSzPct val="100000"/>
        <a:buFont typeface="Arial Black"/>
        <a:buChar char="›"/>
        <a:defRPr b="1">
          <a:solidFill>
            <a:schemeClr val="tx1"/>
          </a:solidFill>
          <a:latin typeface="+mn-lt"/>
          <a:ea typeface="ＭＳ Ｐゴシック" charset="-128"/>
        </a:defRPr>
      </a:lvl4pPr>
      <a:lvl5pPr marL="1487488" indent="-228600" algn="l" defTabSz="623888" rtl="0" eaLnBrk="0" fontAlgn="base" hangingPunct="0">
        <a:spcBef>
          <a:spcPct val="10000"/>
        </a:spcBef>
        <a:spcAft>
          <a:spcPct val="10000"/>
        </a:spcAft>
        <a:buClr>
          <a:schemeClr val="tx1"/>
        </a:buClr>
        <a:buSzPct val="100000"/>
        <a:buFont typeface="Arial Black"/>
        <a:buChar char="›"/>
        <a:defRPr b="1">
          <a:solidFill>
            <a:schemeClr val="tx1"/>
          </a:solidFill>
          <a:latin typeface="+mn-lt"/>
          <a:ea typeface="ＭＳ Ｐゴシック" charset="-128"/>
        </a:defRPr>
      </a:lvl5pPr>
      <a:lvl6pPr marL="1944688" indent="-228600" algn="l" defTabSz="623888" rtl="0" eaLnBrk="0" fontAlgn="base" hangingPunct="0">
        <a:spcBef>
          <a:spcPct val="10000"/>
        </a:spcBef>
        <a:spcAft>
          <a:spcPct val="10000"/>
        </a:spcAft>
        <a:buClr>
          <a:schemeClr val="tx1"/>
        </a:buClr>
        <a:buFont typeface="Arial" charset="0"/>
        <a:buBlip>
          <a:blip r:embed="rId31"/>
        </a:buBlip>
        <a:defRPr b="1">
          <a:solidFill>
            <a:schemeClr val="tx1"/>
          </a:solidFill>
          <a:latin typeface="+mn-lt"/>
          <a:ea typeface="ＭＳ Ｐゴシック" charset="-128"/>
        </a:defRPr>
      </a:lvl6pPr>
      <a:lvl7pPr marL="2401888" indent="-228600" algn="l" defTabSz="623888" rtl="0" eaLnBrk="0" fontAlgn="base" hangingPunct="0">
        <a:spcBef>
          <a:spcPct val="10000"/>
        </a:spcBef>
        <a:spcAft>
          <a:spcPct val="10000"/>
        </a:spcAft>
        <a:buClr>
          <a:schemeClr val="tx1"/>
        </a:buClr>
        <a:buFont typeface="Arial" charset="0"/>
        <a:buBlip>
          <a:blip r:embed="rId31"/>
        </a:buBlip>
        <a:defRPr b="1">
          <a:solidFill>
            <a:schemeClr val="tx1"/>
          </a:solidFill>
          <a:latin typeface="+mn-lt"/>
          <a:ea typeface="ＭＳ Ｐゴシック" charset="-128"/>
        </a:defRPr>
      </a:lvl7pPr>
      <a:lvl8pPr marL="2859088" indent="-228600" algn="l" defTabSz="623888" rtl="0" eaLnBrk="0" fontAlgn="base" hangingPunct="0">
        <a:spcBef>
          <a:spcPct val="10000"/>
        </a:spcBef>
        <a:spcAft>
          <a:spcPct val="10000"/>
        </a:spcAft>
        <a:buClr>
          <a:schemeClr val="tx1"/>
        </a:buClr>
        <a:buFont typeface="Arial" charset="0"/>
        <a:buBlip>
          <a:blip r:embed="rId31"/>
        </a:buBlip>
        <a:defRPr b="1">
          <a:solidFill>
            <a:schemeClr val="tx1"/>
          </a:solidFill>
          <a:latin typeface="+mn-lt"/>
          <a:ea typeface="ＭＳ Ｐゴシック" charset="-128"/>
        </a:defRPr>
      </a:lvl8pPr>
      <a:lvl9pPr marL="3316288" indent="-228600" algn="l" defTabSz="623888" rtl="0" eaLnBrk="0" fontAlgn="base" hangingPunct="0">
        <a:spcBef>
          <a:spcPct val="10000"/>
        </a:spcBef>
        <a:spcAft>
          <a:spcPct val="10000"/>
        </a:spcAft>
        <a:buClr>
          <a:schemeClr val="tx1"/>
        </a:buClr>
        <a:buFont typeface="Arial" charset="0"/>
        <a:buBlip>
          <a:blip r:embed="rId31"/>
        </a:buBlip>
        <a:defRPr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el 3"/>
          <p:cNvSpPr>
            <a:spLocks noGrp="1"/>
          </p:cNvSpPr>
          <p:nvPr>
            <p:ph type="ctrTitle" sz="quarter"/>
          </p:nvPr>
        </p:nvSpPr>
        <p:spPr>
          <a:xfrm>
            <a:off x="533400" y="4292600"/>
            <a:ext cx="8251825" cy="1270000"/>
          </a:xfrm>
        </p:spPr>
        <p:txBody>
          <a:bodyPr/>
          <a:lstStyle/>
          <a:p>
            <a:r>
              <a:rPr lang="en-GB" dirty="0" err="1" smtClean="0"/>
              <a:t>Schweiz</a:t>
            </a:r>
            <a:r>
              <a:rPr lang="en-GB" dirty="0" smtClean="0"/>
              <a:t>: </a:t>
            </a:r>
            <a:r>
              <a:rPr lang="en-GB" dirty="0" err="1" smtClean="0"/>
              <a:t>Biolandbau</a:t>
            </a:r>
            <a:r>
              <a:rPr lang="en-GB" dirty="0" smtClean="0"/>
              <a:t> 2016</a:t>
            </a:r>
            <a:endParaRPr lang="en-GB" dirty="0"/>
          </a:p>
        </p:txBody>
      </p:sp>
      <p:sp>
        <p:nvSpPr>
          <p:cNvPr id="30723" name="Untertitel 4"/>
          <p:cNvSpPr>
            <a:spLocks noGrp="1"/>
          </p:cNvSpPr>
          <p:nvPr>
            <p:ph type="subTitle" sz="quarter" idx="1"/>
          </p:nvPr>
        </p:nvSpPr>
        <p:spPr>
          <a:xfrm>
            <a:off x="533400" y="5892800"/>
            <a:ext cx="8251825" cy="704552"/>
          </a:xfrm>
        </p:spPr>
        <p:txBody>
          <a:bodyPr/>
          <a:lstStyle/>
          <a:p>
            <a:pPr marL="0" indent="0" algn="ctr"/>
            <a:endParaRPr lang="de-DE" dirty="0" smtClean="0"/>
          </a:p>
          <a:p>
            <a:pPr marL="0" indent="0" algn="ctr"/>
            <a:endParaRPr lang="de-DE" dirty="0" smtClean="0"/>
          </a:p>
          <a:p>
            <a:pPr marL="0" indent="0" algn="ctr">
              <a:buFontTx/>
              <a:buNone/>
            </a:pPr>
            <a:endParaRPr lang="de-DE" dirty="0" smtClean="0"/>
          </a:p>
          <a:p>
            <a:pPr marL="0" indent="0" algn="ctr">
              <a:buFontTx/>
              <a:buNone/>
            </a:pPr>
            <a:endParaRPr lang="de-DE" dirty="0"/>
          </a:p>
          <a:p>
            <a:pPr marL="0" indent="0" algn="ctr">
              <a:buFontTx/>
              <a:buNone/>
            </a:pPr>
            <a:endParaRPr lang="de-DE" dirty="0"/>
          </a:p>
        </p:txBody>
      </p:sp>
      <p:sp>
        <p:nvSpPr>
          <p:cNvPr id="30724" name="Rechteck 3"/>
          <p:cNvSpPr>
            <a:spLocks noChangeArrowheads="1"/>
          </p:cNvSpPr>
          <p:nvPr/>
        </p:nvSpPr>
        <p:spPr bwMode="auto">
          <a:xfrm>
            <a:off x="4419600" y="984250"/>
            <a:ext cx="4572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 sz="1600" b="0">
                <a:ea typeface="Arial" charset="0"/>
                <a:cs typeface="Arial" charset="0"/>
              </a:rPr>
              <a:t>Institut de recherche de l’agriculture biologique </a:t>
            </a:r>
          </a:p>
        </p:txBody>
      </p:sp>
      <p:sp>
        <p:nvSpPr>
          <p:cNvPr id="30725" name="Rechteck 4"/>
          <p:cNvSpPr>
            <a:spLocks noChangeArrowheads="1"/>
          </p:cNvSpPr>
          <p:nvPr/>
        </p:nvSpPr>
        <p:spPr bwMode="auto">
          <a:xfrm>
            <a:off x="1981200" y="457200"/>
            <a:ext cx="2362200" cy="533400"/>
          </a:xfrm>
          <a:prstGeom prst="rect">
            <a:avLst/>
          </a:prstGeom>
          <a:solidFill>
            <a:schemeClr val="bg1"/>
          </a:solidFill>
          <a:ln w="12700">
            <a:noFill/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Entwicklung Biobetriebe Schweiz</a:t>
            </a:r>
            <a:endParaRPr lang="de-CH" dirty="0">
              <a:solidFill>
                <a:schemeClr val="tx1"/>
              </a:solidFill>
            </a:endParaRPr>
          </a:p>
        </p:txBody>
      </p:sp>
      <p:graphicFrame>
        <p:nvGraphicFramePr>
          <p:cNvPr id="6" name="Diagrammplatzhalt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599430"/>
              </p:ext>
            </p:extLst>
          </p:nvPr>
        </p:nvGraphicFramePr>
        <p:xfrm>
          <a:off x="541338" y="1485900"/>
          <a:ext cx="8251825" cy="4705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180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Entwicklung Biolandwirtschaftsfläche </a:t>
            </a:r>
            <a:endParaRPr lang="de-CH" dirty="0">
              <a:solidFill>
                <a:schemeClr val="tx1"/>
              </a:solidFill>
            </a:endParaRPr>
          </a:p>
        </p:txBody>
      </p:sp>
      <p:graphicFrame>
        <p:nvGraphicFramePr>
          <p:cNvPr id="5" name="Diagrammplatzhalt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9066320"/>
              </p:ext>
            </p:extLst>
          </p:nvPr>
        </p:nvGraphicFramePr>
        <p:xfrm>
          <a:off x="541338" y="1485900"/>
          <a:ext cx="8251825" cy="4705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7186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Entwicklung </a:t>
            </a:r>
            <a:r>
              <a:rPr lang="en-US" dirty="0" err="1" smtClean="0"/>
              <a:t>Bioanteil</a:t>
            </a:r>
            <a:r>
              <a:rPr lang="en-US" dirty="0" smtClean="0"/>
              <a:t> an der landwirtschaftlichen </a:t>
            </a:r>
            <a:r>
              <a:rPr lang="en-US" dirty="0" err="1" smtClean="0"/>
              <a:t>Nutzfläche</a:t>
            </a:r>
            <a:endParaRPr lang="de-CH" dirty="0"/>
          </a:p>
        </p:txBody>
      </p:sp>
      <p:graphicFrame>
        <p:nvGraphicFramePr>
          <p:cNvPr id="5" name="Diagrammplatzhalt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3983010"/>
              </p:ext>
            </p:extLst>
          </p:nvPr>
        </p:nvGraphicFramePr>
        <p:xfrm>
          <a:off x="541338" y="1485900"/>
          <a:ext cx="8251825" cy="4705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102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Landwirtschaftliche Bodennutzung Schweiz – Bio und insgesamt</a:t>
            </a:r>
            <a:endParaRPr lang="de-CH" dirty="0"/>
          </a:p>
        </p:txBody>
      </p:sp>
      <p:graphicFrame>
        <p:nvGraphicFramePr>
          <p:cNvPr id="6" name="Inhaltsplatzhalter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02614963"/>
              </p:ext>
            </p:extLst>
          </p:nvPr>
        </p:nvGraphicFramePr>
        <p:xfrm>
          <a:off x="533400" y="1484313"/>
          <a:ext cx="3987800" cy="4681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Inhaltsplatzhalter 9"/>
          <p:cNvGraphicFramePr>
            <a:graphicFrameLocks noGrp="1"/>
          </p:cNvGraphicFramePr>
          <p:nvPr>
            <p:ph sz="half" idx="11"/>
            <p:extLst>
              <p:ext uri="{D42A27DB-BD31-4B8C-83A1-F6EECF244321}">
                <p14:modId xmlns:p14="http://schemas.microsoft.com/office/powerpoint/2010/main" val="3185600466"/>
              </p:ext>
            </p:extLst>
          </p:nvPr>
        </p:nvGraphicFramePr>
        <p:xfrm>
          <a:off x="4708525" y="1484313"/>
          <a:ext cx="3987800" cy="4681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6362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Zunahme der Biolandwirtschaftsfläche nach Bodennutzung 1990-2016</a:t>
            </a:r>
            <a:endParaRPr lang="en-GB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87234125"/>
              </p:ext>
            </p:extLst>
          </p:nvPr>
        </p:nvGraphicFramePr>
        <p:xfrm>
          <a:off x="499142" y="1340768"/>
          <a:ext cx="8150225" cy="4692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2793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Entwicklung der Bioackerbaufläche 1990-2016 nach Kulturartengruppen</a:t>
            </a:r>
            <a:endParaRPr lang="en-GB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0629048"/>
              </p:ext>
            </p:extLst>
          </p:nvPr>
        </p:nvGraphicFramePr>
        <p:xfrm>
          <a:off x="541338" y="1485900"/>
          <a:ext cx="8251825" cy="4705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1500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008C80"/>
      </a:accent1>
      <a:accent2>
        <a:srgbClr val="FF9400"/>
      </a:accent2>
      <a:accent3>
        <a:srgbClr val="FFFFFF"/>
      </a:accent3>
      <a:accent4>
        <a:srgbClr val="000000"/>
      </a:accent4>
      <a:accent5>
        <a:srgbClr val="AAC5C0"/>
      </a:accent5>
      <a:accent6>
        <a:srgbClr val="E78600"/>
      </a:accent6>
      <a:hlink>
        <a:srgbClr val="000000"/>
      </a:hlink>
      <a:folHlink>
        <a:srgbClr val="080808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008C80"/>
        </a:accent1>
        <a:accent2>
          <a:srgbClr val="FF9400"/>
        </a:accent2>
        <a:accent3>
          <a:srgbClr val="FFFFFF"/>
        </a:accent3>
        <a:accent4>
          <a:srgbClr val="000000"/>
        </a:accent4>
        <a:accent5>
          <a:srgbClr val="AAC5C0"/>
        </a:accent5>
        <a:accent6>
          <a:srgbClr val="E78600"/>
        </a:accent6>
        <a:hlink>
          <a:srgbClr val="000000"/>
        </a:hlink>
        <a:folHlink>
          <a:srgbClr val="08080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38CE18F8DE21746B13E196ECDFF44C0" ma:contentTypeVersion="5" ma:contentTypeDescription="Create a new document." ma:contentTypeScope="" ma:versionID="0eb9e696e74c78acb076f781f8ce6ead">
  <xsd:schema xmlns:xsd="http://www.w3.org/2001/XMLSchema" xmlns:xs="http://www.w3.org/2001/XMLSchema" xmlns:p="http://schemas.microsoft.com/office/2006/metadata/properties" xmlns:ns1="http://schemas.microsoft.com/sharepoint/v3" xmlns:ns2="dd18740c-b141-4d05-9751-e9f3dcf7e76f" xmlns:ns3="926ccd4c-651f-4ccc-af87-3950eef9fdad" targetNamespace="http://schemas.microsoft.com/office/2006/metadata/properties" ma:root="true" ma:fieldsID="61fdc42c1a1bde682fc6d80639a86e0f" ns1:_="" ns2:_="" ns3:_="">
    <xsd:import namespace="http://schemas.microsoft.com/sharepoint/v3"/>
    <xsd:import namespace="dd18740c-b141-4d05-9751-e9f3dcf7e76f"/>
    <xsd:import namespace="926ccd4c-651f-4ccc-af87-3950eef9fdad"/>
    <xsd:element name="properties">
      <xsd:complexType>
        <xsd:sequence>
          <xsd:element name="documentManagement">
            <xsd:complexType>
              <xsd:all>
                <xsd:element ref="ns2:Kategorie"/>
                <xsd:element ref="ns2:Sprache" minOccurs="0"/>
                <xsd:element ref="ns3:FiBL_x002d_Standort" minOccurs="0"/>
                <xsd:element ref="ns1:TranslationStateDownloadLink" minOccurs="0"/>
                <xsd:element ref="ns3:Download_x0020_a_x0020_cop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TranslationStateDownloadLink" ma:index="11" nillable="true" ma:displayName="Downloadlink" ma:internalName="TranslationStateDownload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18740c-b141-4d05-9751-e9f3dcf7e76f" elementFormDefault="qualified">
    <xsd:import namespace="http://schemas.microsoft.com/office/2006/documentManagement/types"/>
    <xsd:import namespace="http://schemas.microsoft.com/office/infopath/2007/PartnerControls"/>
    <xsd:element name="Kategorie" ma:index="2" ma:displayName="Kategorie" ma:default="Bericht" ma:format="Dropdown" ma:indexed="true" ma:internalName="Kategorie">
      <xsd:simpleType>
        <xsd:restriction base="dms:Choice">
          <xsd:enumeration value="Bericht"/>
          <xsd:enumeration value="Brief/ Fax"/>
          <xsd:enumeration value="Corporate Identity (CI)"/>
          <xsd:enumeration value="EU-Bericht"/>
          <xsd:enumeration value="Folie"/>
          <xsd:enumeration value="Kurse"/>
          <xsd:enumeration value="Logo"/>
          <xsd:enumeration value="Medienmitteilung"/>
          <xsd:enumeration value="Ordnerrücken"/>
          <xsd:enumeration value="Praktikums-/ Semester- /Diplomarbeiten"/>
          <xsd:enumeration value="Sonderformate"/>
        </xsd:restriction>
      </xsd:simpleType>
    </xsd:element>
    <xsd:element name="Sprache" ma:index="3" nillable="true" ma:displayName="Sprache" ma:default="Deutsch" ma:format="Dropdown" ma:internalName="Sprache">
      <xsd:simpleType>
        <xsd:restriction base="dms:Choice">
          <xsd:enumeration value="Deutsch"/>
          <xsd:enumeration value="Englisch"/>
          <xsd:enumeration value="Französisch"/>
          <xsd:enumeration value="Italienisch"/>
          <xsd:enumeration value="Spanisch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6ccd4c-651f-4ccc-af87-3950eef9fdad" elementFormDefault="qualified">
    <xsd:import namespace="http://schemas.microsoft.com/office/2006/documentManagement/types"/>
    <xsd:import namespace="http://schemas.microsoft.com/office/infopath/2007/PartnerControls"/>
    <xsd:element name="FiBL_x002d_Standort" ma:index="4" nillable="true" ma:displayName="FiBL-Standort" ma:default="All FiBL" ma:format="Dropdown" ma:internalName="FiBL_x002d_Standort">
      <xsd:simpleType>
        <xsd:restriction base="dms:Choice">
          <xsd:enumeration value="All FiBL"/>
          <xsd:enumeration value="FiBL CH"/>
          <xsd:enumeration value="FiBL DE"/>
          <xsd:enumeration value="FiBL AT"/>
          <xsd:enumeration value="FiBL EU"/>
        </xsd:restriction>
      </xsd:simpleType>
    </xsd:element>
    <xsd:element name="Download_x0020_a_x0020_copy" ma:index="12" nillable="true" ma:displayName="Download a copy" ma:internalName="Download_x0020_a_x0020_copy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Inhaltstyp"/>
        <xsd:element ref="dc:title" minOccurs="0" maxOccurs="1" ma:index="1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ategorie xmlns="dd18740c-b141-4d05-9751-e9f3dcf7e76f"/>
    <Sprache xmlns="dd18740c-b141-4d05-9751-e9f3dcf7e76f" xsi:nil="true"/>
    <FiBL_x002d_Standort xmlns="926ccd4c-651f-4ccc-af87-3950eef9fdad" xsi:nil="true"/>
    <TranslationStateDownloadLink xmlns="http://schemas.microsoft.com/sharepoint/v3">
      <Url xsi:nil="true"/>
      <Description xsi:nil="true"/>
    </TranslationStateDownloadLink>
    <Download_x0020_a_x0020_copy xmlns="926ccd4c-651f-4ccc-af87-3950eef9fdad" xsi:nil="true"/>
  </documentManagement>
</p:properties>
</file>

<file path=customXml/itemProps1.xml><?xml version="1.0" encoding="utf-8"?>
<ds:datastoreItem xmlns:ds="http://schemas.openxmlformats.org/officeDocument/2006/customXml" ds:itemID="{C21D9225-0E4D-496E-8F62-298329AD93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d18740c-b141-4d05-9751-e9f3dcf7e76f"/>
    <ds:schemaRef ds:uri="926ccd4c-651f-4ccc-af87-3950eef9fd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55770A1-7FF5-4197-8052-A9227B5E952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A4F8683-843E-4DB8-BFBB-89A4A86FDDA0}">
  <ds:schemaRefs>
    <ds:schemaRef ds:uri="http://purl.org/dc/terms/"/>
    <ds:schemaRef ds:uri="http://schemas.microsoft.com/office/2006/metadata/properties"/>
    <ds:schemaRef ds:uri="926ccd4c-651f-4ccc-af87-3950eef9fdad"/>
    <ds:schemaRef ds:uri="http://purl.org/dc/elements/1.1/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dd18740c-b141-4d05-9751-e9f3dcf7e76f"/>
    <ds:schemaRef ds:uri="http://schemas.microsoft.com/sharepoint/v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152</Words>
  <Application>Microsoft Office PowerPoint</Application>
  <PresentationFormat>Bildschirmpräsentation (4:3)</PresentationFormat>
  <Paragraphs>30</Paragraphs>
  <Slides>7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Standarddesign</vt:lpstr>
      <vt:lpstr>Schweiz: Biolandbau 2016</vt:lpstr>
      <vt:lpstr>Entwicklung Biobetriebe Schweiz</vt:lpstr>
      <vt:lpstr>Entwicklung Biolandwirtschaftsfläche </vt:lpstr>
      <vt:lpstr>Entwicklung Bioanteil an der landwirtschaftlichen Nutzfläche</vt:lpstr>
      <vt:lpstr>Landwirtschaftliche Bodennutzung Schweiz – Bio und insgesamt</vt:lpstr>
      <vt:lpstr>Zunahme der Biolandwirtschaftsfläche nach Bodennutzung 1990-2016</vt:lpstr>
      <vt:lpstr>Entwicklung der Bioackerbaufläche 1990-2016 nach Kulturartengruppen</vt:lpstr>
    </vt:vector>
  </TitlesOfParts>
  <Company>FiBL Schweiz</Company>
  <LinksUpToDate>false</LinksUpToDate>
  <SharedDoc>false</SharedDoc>
  <HyperlinkBase>http://www.fibl.org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FiBL Folien</dc:title>
  <dc:creator>FiBL Schweiz</dc:creator>
  <cp:lastModifiedBy>Willer Helga</cp:lastModifiedBy>
  <cp:revision>911</cp:revision>
  <cp:lastPrinted>2017-05-11T16:15:16Z</cp:lastPrinted>
  <dcterms:created xsi:type="dcterms:W3CDTF">2010-11-23T14:02:14Z</dcterms:created>
  <dcterms:modified xsi:type="dcterms:W3CDTF">2017-05-15T06:47:12Z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0x010100038CE18F8DE21746B13E196ECDFF44C0</vt:lpwstr>
  </property>
  <property fmtid="{D5CDD505-2E9C-101B-9397-08002B2CF9AE}" pid="3" name="TemplateUrl">
    <vt:lpwstr/>
  </property>
  <property fmtid="{D5CDD505-2E9C-101B-9397-08002B2CF9AE}" pid="4" name="Order">
    <vt:r8>2900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</Properties>
</file>